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2.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3.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2.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 id="2147483798" r:id="rId5"/>
    <p:sldMasterId id="2147483904" r:id="rId6"/>
    <p:sldMasterId id="2147483973" r:id="rId7"/>
  </p:sldMasterIdLst>
  <p:notesMasterIdLst>
    <p:notesMasterId r:id="rId27"/>
  </p:notesMasterIdLst>
  <p:sldIdLst>
    <p:sldId id="436" r:id="rId8"/>
    <p:sldId id="1052" r:id="rId9"/>
    <p:sldId id="314" r:id="rId10"/>
    <p:sldId id="1038" r:id="rId11"/>
    <p:sldId id="1042" r:id="rId12"/>
    <p:sldId id="1043" r:id="rId13"/>
    <p:sldId id="1055" r:id="rId14"/>
    <p:sldId id="1056" r:id="rId15"/>
    <p:sldId id="1044" r:id="rId16"/>
    <p:sldId id="1037" r:id="rId17"/>
    <p:sldId id="1048" r:id="rId18"/>
    <p:sldId id="1046" r:id="rId19"/>
    <p:sldId id="1053" r:id="rId20"/>
    <p:sldId id="1047" r:id="rId21"/>
    <p:sldId id="1051" r:id="rId22"/>
    <p:sldId id="1049" r:id="rId23"/>
    <p:sldId id="1050" r:id="rId24"/>
    <p:sldId id="1036" r:id="rId25"/>
    <p:sldId id="1045" r:id="rId26"/>
  </p:sldIdLst>
  <p:sldSz cx="12192000" cy="6858000"/>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1FEBC00-2B1C-43C5-8FCB-28F13C33AD9D}">
          <p14:sldIdLst>
            <p14:sldId id="436"/>
            <p14:sldId id="1052"/>
            <p14:sldId id="314"/>
            <p14:sldId id="1038"/>
            <p14:sldId id="1042"/>
            <p14:sldId id="1043"/>
            <p14:sldId id="1055"/>
            <p14:sldId id="1056"/>
            <p14:sldId id="1044"/>
            <p14:sldId id="1037"/>
            <p14:sldId id="1048"/>
            <p14:sldId id="1046"/>
            <p14:sldId id="1053"/>
            <p14:sldId id="1047"/>
            <p14:sldId id="1051"/>
            <p14:sldId id="1049"/>
            <p14:sldId id="1050"/>
            <p14:sldId id="1036"/>
            <p14:sldId id="104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lin Stokes" initials="KS" lastIdx="2" clrIdx="0"/>
  <p:cmAuthor id="2" name="david groom" initials="dg" lastIdx="1" clrIdx="1"/>
  <p:cmAuthor id="3" name="Nagaraja A V" initials="NAV" lastIdx="7" clrIdx="2">
    <p:extLst>
      <p:ext uri="{19B8F6BF-5375-455C-9EA6-DF929625EA0E}">
        <p15:presenceInfo xmlns:p15="http://schemas.microsoft.com/office/powerpoint/2012/main" userId="S-1-5-21-1994326832-1066739575-5522801-11283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9EF"/>
    <a:srgbClr val="29CEFE"/>
    <a:srgbClr val="231CA5"/>
    <a:srgbClr val="C6179D"/>
    <a:srgbClr val="7424AD"/>
    <a:srgbClr val="2FD6C3"/>
    <a:srgbClr val="DC223F"/>
    <a:srgbClr val="F48B34"/>
    <a:srgbClr val="1AAC60"/>
    <a:srgbClr val="FCDB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42AF9F-C83D-4F58-A18F-3AA495CE9B5E}" v="4" dt="2019-11-27T09:07:01.161"/>
  </p1510:revLst>
</p1510:revInfo>
</file>

<file path=ppt/tableStyles.xml><?xml version="1.0" encoding="utf-8"?>
<a:tblStyleLst xmlns:a="http://schemas.openxmlformats.org/drawingml/2006/main" def="{5C22544A-7EE6-4342-B048-85BDC9FD1C3A}">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3" autoAdjust="0"/>
    <p:restoredTop sz="94992" autoAdjust="0"/>
  </p:normalViewPr>
  <p:slideViewPr>
    <p:cSldViewPr snapToGrid="0" showGuides="1">
      <p:cViewPr varScale="1">
        <p:scale>
          <a:sx n="63" d="100"/>
          <a:sy n="63" d="100"/>
        </p:scale>
        <p:origin x="620" y="64"/>
      </p:cViewPr>
      <p:guideLst>
        <p:guide orient="horz" pos="2160"/>
        <p:guide pos="3840"/>
      </p:guideLst>
    </p:cSldViewPr>
  </p:slideViewPr>
  <p:notesTextViewPr>
    <p:cViewPr>
      <p:scale>
        <a:sx n="1" d="1"/>
        <a:sy n="1" d="1"/>
      </p:scale>
      <p:origin x="0" y="0"/>
    </p:cViewPr>
  </p:notesTextViewPr>
  <p:sorterViewPr>
    <p:cViewPr>
      <p:scale>
        <a:sx n="125" d="100"/>
        <a:sy n="125" d="100"/>
      </p:scale>
      <p:origin x="0" y="-201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commentAuthors" Target="commentAuthor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A0686D-29D7-4FED-9101-2A9307D03327}"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F1BE9E76-4C48-4D62-9D35-CCBB6DAC20D8}">
      <dgm:prSet phldrT="[Text]"/>
      <dgm:spPr/>
      <dgm:t>
        <a:bodyPr/>
        <a:lstStyle/>
        <a:p>
          <a:r>
            <a:rPr lang="en-US" dirty="0"/>
            <a:t>Takes lot of time which user can not be utilize</a:t>
          </a:r>
        </a:p>
      </dgm:t>
    </dgm:pt>
    <dgm:pt modelId="{00336972-F43B-4130-B7E5-B89F67AA5DFD}" type="parTrans" cxnId="{4187D4A3-BA7E-45E4-9FD0-840AF7CDB610}">
      <dgm:prSet/>
      <dgm:spPr/>
      <dgm:t>
        <a:bodyPr/>
        <a:lstStyle/>
        <a:p>
          <a:endParaRPr lang="en-US"/>
        </a:p>
      </dgm:t>
    </dgm:pt>
    <dgm:pt modelId="{33B5D5B9-4DBE-4ED8-A144-FABF6D1AB512}" type="sibTrans" cxnId="{4187D4A3-BA7E-45E4-9FD0-840AF7CDB610}">
      <dgm:prSet/>
      <dgm:spPr/>
      <dgm:t>
        <a:bodyPr/>
        <a:lstStyle/>
        <a:p>
          <a:endParaRPr lang="en-US"/>
        </a:p>
      </dgm:t>
    </dgm:pt>
    <dgm:pt modelId="{64AE18DD-75FD-44FB-8A34-3F5AB8034149}">
      <dgm:prSet phldrT="[Text]"/>
      <dgm:spPr/>
      <dgm:t>
        <a:bodyPr/>
        <a:lstStyle/>
        <a:p>
          <a:r>
            <a:rPr lang="en-US" dirty="0"/>
            <a:t>Some of the errors can still be left</a:t>
          </a:r>
        </a:p>
      </dgm:t>
    </dgm:pt>
    <dgm:pt modelId="{1ECD291C-FF1C-4D7A-8377-B3E96D16B102}" type="parTrans" cxnId="{85A2CD10-A332-43D6-8585-D17187CF8085}">
      <dgm:prSet/>
      <dgm:spPr/>
      <dgm:t>
        <a:bodyPr/>
        <a:lstStyle/>
        <a:p>
          <a:endParaRPr lang="en-US"/>
        </a:p>
      </dgm:t>
    </dgm:pt>
    <dgm:pt modelId="{D77A2544-1BB4-4607-9B23-A6859814FBB6}" type="sibTrans" cxnId="{85A2CD10-A332-43D6-8585-D17187CF8085}">
      <dgm:prSet/>
      <dgm:spPr/>
      <dgm:t>
        <a:bodyPr/>
        <a:lstStyle/>
        <a:p>
          <a:endParaRPr lang="en-US"/>
        </a:p>
      </dgm:t>
    </dgm:pt>
    <dgm:pt modelId="{E0A1452D-A4C7-40ED-B960-82527F67113E}">
      <dgm:prSet phldrT="[Text]"/>
      <dgm:spPr/>
      <dgm:t>
        <a:bodyPr/>
        <a:lstStyle/>
        <a:p>
          <a:pPr algn="ctr"/>
          <a:r>
            <a:rPr lang="en-US" dirty="0"/>
            <a:t>Code reviewer must prepare manual report</a:t>
          </a:r>
        </a:p>
      </dgm:t>
    </dgm:pt>
    <dgm:pt modelId="{D89E9F05-802D-4E5E-B92F-40748DDB3763}" type="parTrans" cxnId="{A04262FA-01BC-4FB3-B012-46F3B775A474}">
      <dgm:prSet/>
      <dgm:spPr/>
      <dgm:t>
        <a:bodyPr/>
        <a:lstStyle/>
        <a:p>
          <a:endParaRPr lang="en-US"/>
        </a:p>
      </dgm:t>
    </dgm:pt>
    <dgm:pt modelId="{F7C4EEB7-0795-4BD6-8834-570A19CDF12E}" type="sibTrans" cxnId="{A04262FA-01BC-4FB3-B012-46F3B775A474}">
      <dgm:prSet/>
      <dgm:spPr/>
      <dgm:t>
        <a:bodyPr/>
        <a:lstStyle/>
        <a:p>
          <a:endParaRPr lang="en-US" dirty="0"/>
        </a:p>
      </dgm:t>
    </dgm:pt>
    <dgm:pt modelId="{D84ACF53-7077-48C9-B003-9265A063C034}">
      <dgm:prSet phldrT="[Text]"/>
      <dgm:spPr>
        <a:solidFill>
          <a:schemeClr val="tx2"/>
        </a:solidFill>
      </dgm:spPr>
      <dgm:t>
        <a:bodyPr/>
        <a:lstStyle/>
        <a:p>
          <a:r>
            <a:rPr lang="en-US" dirty="0"/>
            <a:t>Manual code review for </a:t>
          </a:r>
          <a:r>
            <a:rPr lang="en-IN" dirty="0"/>
            <a:t>checking the errors is changing </a:t>
          </a:r>
          <a:endParaRPr lang="en-US" dirty="0"/>
        </a:p>
      </dgm:t>
    </dgm:pt>
    <dgm:pt modelId="{E9AC5445-14D9-40EB-9F75-56FDD8C85E3A}" type="parTrans" cxnId="{E345ADF2-83A2-4B5E-8D79-9424569256D6}">
      <dgm:prSet/>
      <dgm:spPr/>
      <dgm:t>
        <a:bodyPr/>
        <a:lstStyle/>
        <a:p>
          <a:endParaRPr lang="en-US"/>
        </a:p>
      </dgm:t>
    </dgm:pt>
    <dgm:pt modelId="{CFC6C11D-BC8D-47C9-9E0E-76AA9E1A2D9E}" type="sibTrans" cxnId="{E345ADF2-83A2-4B5E-8D79-9424569256D6}">
      <dgm:prSet/>
      <dgm:spPr/>
      <dgm:t>
        <a:bodyPr/>
        <a:lstStyle/>
        <a:p>
          <a:endParaRPr lang="en-US"/>
        </a:p>
      </dgm:t>
    </dgm:pt>
    <dgm:pt modelId="{31353202-B203-4F4D-B172-1C27545CD76C}">
      <dgm:prSet phldrT="[Text]"/>
      <dgm:spPr/>
      <dgm:t>
        <a:bodyPr/>
        <a:lstStyle/>
        <a:p>
          <a:r>
            <a:rPr lang="en-US" dirty="0"/>
            <a:t>Code reviewer must know all the errors that do not come under best </a:t>
          </a:r>
          <a:r>
            <a:rPr lang="en-IN" dirty="0"/>
            <a:t>practices</a:t>
          </a:r>
          <a:endParaRPr lang="en-US" dirty="0"/>
        </a:p>
      </dgm:t>
    </dgm:pt>
    <dgm:pt modelId="{B691A394-4775-4F12-AB0C-A0CD02438C26}" type="sibTrans" cxnId="{A4F1663D-ADF6-467E-85A2-C90F42E4DE48}">
      <dgm:prSet/>
      <dgm:spPr/>
      <dgm:t>
        <a:bodyPr/>
        <a:lstStyle/>
        <a:p>
          <a:endParaRPr lang="en-US"/>
        </a:p>
      </dgm:t>
    </dgm:pt>
    <dgm:pt modelId="{5D9E0530-AF65-4CBE-AD9F-C18CDDD2A9A5}" type="parTrans" cxnId="{A4F1663D-ADF6-467E-85A2-C90F42E4DE48}">
      <dgm:prSet/>
      <dgm:spPr/>
      <dgm:t>
        <a:bodyPr/>
        <a:lstStyle/>
        <a:p>
          <a:endParaRPr lang="en-US"/>
        </a:p>
      </dgm:t>
    </dgm:pt>
    <dgm:pt modelId="{6D0CC50E-ED33-425C-82A7-626A7CF04F17}" type="pres">
      <dgm:prSet presAssocID="{4BA0686D-29D7-4FED-9101-2A9307D03327}" presName="Name0" presStyleCnt="0">
        <dgm:presLayoutVars>
          <dgm:dir/>
          <dgm:resizeHandles val="exact"/>
        </dgm:presLayoutVars>
      </dgm:prSet>
      <dgm:spPr/>
    </dgm:pt>
    <dgm:pt modelId="{7E5DD328-1246-477E-BFFA-3431030DD5A8}" type="pres">
      <dgm:prSet presAssocID="{D84ACF53-7077-48C9-B003-9265A063C034}" presName="node" presStyleLbl="node1" presStyleIdx="0" presStyleCnt="5" custLinFactNeighborX="1578">
        <dgm:presLayoutVars>
          <dgm:bulletEnabled val="1"/>
        </dgm:presLayoutVars>
      </dgm:prSet>
      <dgm:spPr/>
    </dgm:pt>
    <dgm:pt modelId="{9BF07599-DDFA-4593-95B1-1D51C33E6D3D}" type="pres">
      <dgm:prSet presAssocID="{CFC6C11D-BC8D-47C9-9E0E-76AA9E1A2D9E}" presName="sibTrans" presStyleLbl="sibTrans2D1" presStyleIdx="0" presStyleCnt="4"/>
      <dgm:spPr/>
    </dgm:pt>
    <dgm:pt modelId="{B0870D18-4EF6-456D-A6F6-185E88E7F0F3}" type="pres">
      <dgm:prSet presAssocID="{CFC6C11D-BC8D-47C9-9E0E-76AA9E1A2D9E}" presName="connectorText" presStyleLbl="sibTrans2D1" presStyleIdx="0" presStyleCnt="4"/>
      <dgm:spPr/>
    </dgm:pt>
    <dgm:pt modelId="{8993FDA2-1654-40F2-AB7C-C4259C5C137F}" type="pres">
      <dgm:prSet presAssocID="{F1BE9E76-4C48-4D62-9D35-CCBB6DAC20D8}" presName="node" presStyleLbl="node1" presStyleIdx="1" presStyleCnt="5">
        <dgm:presLayoutVars>
          <dgm:bulletEnabled val="1"/>
        </dgm:presLayoutVars>
      </dgm:prSet>
      <dgm:spPr/>
    </dgm:pt>
    <dgm:pt modelId="{3846F97B-11D6-451A-B489-2C0E0F66E16B}" type="pres">
      <dgm:prSet presAssocID="{33B5D5B9-4DBE-4ED8-A144-FABF6D1AB512}" presName="sibTrans" presStyleLbl="sibTrans2D1" presStyleIdx="1" presStyleCnt="4"/>
      <dgm:spPr/>
    </dgm:pt>
    <dgm:pt modelId="{05AC76B9-050C-4546-8E64-9C280605DC8B}" type="pres">
      <dgm:prSet presAssocID="{33B5D5B9-4DBE-4ED8-A144-FABF6D1AB512}" presName="connectorText" presStyleLbl="sibTrans2D1" presStyleIdx="1" presStyleCnt="4"/>
      <dgm:spPr/>
    </dgm:pt>
    <dgm:pt modelId="{943C3B2D-27D0-4DEA-BB8A-54193B29E41F}" type="pres">
      <dgm:prSet presAssocID="{64AE18DD-75FD-44FB-8A34-3F5AB8034149}" presName="node" presStyleLbl="node1" presStyleIdx="2" presStyleCnt="5">
        <dgm:presLayoutVars>
          <dgm:bulletEnabled val="1"/>
        </dgm:presLayoutVars>
      </dgm:prSet>
      <dgm:spPr/>
    </dgm:pt>
    <dgm:pt modelId="{1104286C-2C21-49CD-8E71-1F6BE601BBF0}" type="pres">
      <dgm:prSet presAssocID="{D77A2544-1BB4-4607-9B23-A6859814FBB6}" presName="sibTrans" presStyleLbl="sibTrans2D1" presStyleIdx="2" presStyleCnt="4"/>
      <dgm:spPr/>
    </dgm:pt>
    <dgm:pt modelId="{4F89646D-F4C6-4A4B-8652-60F024C328B6}" type="pres">
      <dgm:prSet presAssocID="{D77A2544-1BB4-4607-9B23-A6859814FBB6}" presName="connectorText" presStyleLbl="sibTrans2D1" presStyleIdx="2" presStyleCnt="4"/>
      <dgm:spPr/>
    </dgm:pt>
    <dgm:pt modelId="{E1172E61-D776-4138-992B-383D5831F1EC}" type="pres">
      <dgm:prSet presAssocID="{31353202-B203-4F4D-B172-1C27545CD76C}" presName="node" presStyleLbl="node1" presStyleIdx="3" presStyleCnt="5">
        <dgm:presLayoutVars>
          <dgm:bulletEnabled val="1"/>
        </dgm:presLayoutVars>
      </dgm:prSet>
      <dgm:spPr/>
    </dgm:pt>
    <dgm:pt modelId="{DE286931-EE03-44B4-8024-1EBCA68D617E}" type="pres">
      <dgm:prSet presAssocID="{B691A394-4775-4F12-AB0C-A0CD02438C26}" presName="sibTrans" presStyleLbl="sibTrans2D1" presStyleIdx="3" presStyleCnt="4"/>
      <dgm:spPr/>
    </dgm:pt>
    <dgm:pt modelId="{AD320691-B470-413D-9B49-6C66FFC17C4F}" type="pres">
      <dgm:prSet presAssocID="{B691A394-4775-4F12-AB0C-A0CD02438C26}" presName="connectorText" presStyleLbl="sibTrans2D1" presStyleIdx="3" presStyleCnt="4"/>
      <dgm:spPr/>
    </dgm:pt>
    <dgm:pt modelId="{17D5C112-776E-4537-A8BC-252A336CBBC8}" type="pres">
      <dgm:prSet presAssocID="{E0A1452D-A4C7-40ED-B960-82527F67113E}" presName="node" presStyleLbl="node1" presStyleIdx="4" presStyleCnt="5">
        <dgm:presLayoutVars>
          <dgm:bulletEnabled val="1"/>
        </dgm:presLayoutVars>
      </dgm:prSet>
      <dgm:spPr/>
    </dgm:pt>
  </dgm:ptLst>
  <dgm:cxnLst>
    <dgm:cxn modelId="{621A3800-DBC6-4DF0-8120-586362AD520A}" type="presOf" srcId="{D77A2544-1BB4-4607-9B23-A6859814FBB6}" destId="{4F89646D-F4C6-4A4B-8652-60F024C328B6}" srcOrd="1" destOrd="0" presId="urn:microsoft.com/office/officeart/2005/8/layout/process1"/>
    <dgm:cxn modelId="{70D4D30D-8586-45F1-BFD9-0D459D63C7F8}" type="presOf" srcId="{4BA0686D-29D7-4FED-9101-2A9307D03327}" destId="{6D0CC50E-ED33-425C-82A7-626A7CF04F17}" srcOrd="0" destOrd="0" presId="urn:microsoft.com/office/officeart/2005/8/layout/process1"/>
    <dgm:cxn modelId="{85A2CD10-A332-43D6-8585-D17187CF8085}" srcId="{4BA0686D-29D7-4FED-9101-2A9307D03327}" destId="{64AE18DD-75FD-44FB-8A34-3F5AB8034149}" srcOrd="2" destOrd="0" parTransId="{1ECD291C-FF1C-4D7A-8377-B3E96D16B102}" sibTransId="{D77A2544-1BB4-4607-9B23-A6859814FBB6}"/>
    <dgm:cxn modelId="{6C53BC28-363B-40E4-9FD9-D30D7BF3088F}" type="presOf" srcId="{B691A394-4775-4F12-AB0C-A0CD02438C26}" destId="{DE286931-EE03-44B4-8024-1EBCA68D617E}" srcOrd="0" destOrd="0" presId="urn:microsoft.com/office/officeart/2005/8/layout/process1"/>
    <dgm:cxn modelId="{7D776D2F-7FFA-48F6-8927-10A5593D59BF}" type="presOf" srcId="{F1BE9E76-4C48-4D62-9D35-CCBB6DAC20D8}" destId="{8993FDA2-1654-40F2-AB7C-C4259C5C137F}" srcOrd="0" destOrd="0" presId="urn:microsoft.com/office/officeart/2005/8/layout/process1"/>
    <dgm:cxn modelId="{A4F1663D-ADF6-467E-85A2-C90F42E4DE48}" srcId="{4BA0686D-29D7-4FED-9101-2A9307D03327}" destId="{31353202-B203-4F4D-B172-1C27545CD76C}" srcOrd="3" destOrd="0" parTransId="{5D9E0530-AF65-4CBE-AD9F-C18CDDD2A9A5}" sibTransId="{B691A394-4775-4F12-AB0C-A0CD02438C26}"/>
    <dgm:cxn modelId="{315D045D-4997-4DAE-83F6-AF57A5B95740}" type="presOf" srcId="{33B5D5B9-4DBE-4ED8-A144-FABF6D1AB512}" destId="{05AC76B9-050C-4546-8E64-9C280605DC8B}" srcOrd="1" destOrd="0" presId="urn:microsoft.com/office/officeart/2005/8/layout/process1"/>
    <dgm:cxn modelId="{EA81E241-21B4-44F6-A918-85E1D7EB28D6}" type="presOf" srcId="{B691A394-4775-4F12-AB0C-A0CD02438C26}" destId="{AD320691-B470-413D-9B49-6C66FFC17C4F}" srcOrd="1" destOrd="0" presId="urn:microsoft.com/office/officeart/2005/8/layout/process1"/>
    <dgm:cxn modelId="{C2561263-F462-4EB7-8F34-E1994224B32A}" type="presOf" srcId="{64AE18DD-75FD-44FB-8A34-3F5AB8034149}" destId="{943C3B2D-27D0-4DEA-BB8A-54193B29E41F}" srcOrd="0" destOrd="0" presId="urn:microsoft.com/office/officeart/2005/8/layout/process1"/>
    <dgm:cxn modelId="{E788B246-8BCE-4F54-BE51-0D16DFCB7A58}" type="presOf" srcId="{CFC6C11D-BC8D-47C9-9E0E-76AA9E1A2D9E}" destId="{B0870D18-4EF6-456D-A6F6-185E88E7F0F3}" srcOrd="1" destOrd="0" presId="urn:microsoft.com/office/officeart/2005/8/layout/process1"/>
    <dgm:cxn modelId="{6FC8C552-EF0D-41AA-A9B0-30B89270EEEF}" type="presOf" srcId="{D77A2544-1BB4-4607-9B23-A6859814FBB6}" destId="{1104286C-2C21-49CD-8E71-1F6BE601BBF0}" srcOrd="0" destOrd="0" presId="urn:microsoft.com/office/officeart/2005/8/layout/process1"/>
    <dgm:cxn modelId="{58FC1F73-BC73-4818-9F27-DFA97D7C1086}" type="presOf" srcId="{D84ACF53-7077-48C9-B003-9265A063C034}" destId="{7E5DD328-1246-477E-BFFA-3431030DD5A8}" srcOrd="0" destOrd="0" presId="urn:microsoft.com/office/officeart/2005/8/layout/process1"/>
    <dgm:cxn modelId="{589D9577-4F7F-4A38-9D72-438E933B00D2}" type="presOf" srcId="{31353202-B203-4F4D-B172-1C27545CD76C}" destId="{E1172E61-D776-4138-992B-383D5831F1EC}" srcOrd="0" destOrd="0" presId="urn:microsoft.com/office/officeart/2005/8/layout/process1"/>
    <dgm:cxn modelId="{4187D4A3-BA7E-45E4-9FD0-840AF7CDB610}" srcId="{4BA0686D-29D7-4FED-9101-2A9307D03327}" destId="{F1BE9E76-4C48-4D62-9D35-CCBB6DAC20D8}" srcOrd="1" destOrd="0" parTransId="{00336972-F43B-4130-B7E5-B89F67AA5DFD}" sibTransId="{33B5D5B9-4DBE-4ED8-A144-FABF6D1AB512}"/>
    <dgm:cxn modelId="{E232F4A7-4A68-40C0-9974-9C7BB98C6014}" type="presOf" srcId="{CFC6C11D-BC8D-47C9-9E0E-76AA9E1A2D9E}" destId="{9BF07599-DDFA-4593-95B1-1D51C33E6D3D}" srcOrd="0" destOrd="0" presId="urn:microsoft.com/office/officeart/2005/8/layout/process1"/>
    <dgm:cxn modelId="{42AF56D4-DDB7-4064-89C1-3E7A397EDC73}" type="presOf" srcId="{33B5D5B9-4DBE-4ED8-A144-FABF6D1AB512}" destId="{3846F97B-11D6-451A-B489-2C0E0F66E16B}" srcOrd="0" destOrd="0" presId="urn:microsoft.com/office/officeart/2005/8/layout/process1"/>
    <dgm:cxn modelId="{7356C7E9-AC03-4E2C-8871-527E2F84D95D}" type="presOf" srcId="{E0A1452D-A4C7-40ED-B960-82527F67113E}" destId="{17D5C112-776E-4537-A8BC-252A336CBBC8}" srcOrd="0" destOrd="0" presId="urn:microsoft.com/office/officeart/2005/8/layout/process1"/>
    <dgm:cxn modelId="{E345ADF2-83A2-4B5E-8D79-9424569256D6}" srcId="{4BA0686D-29D7-4FED-9101-2A9307D03327}" destId="{D84ACF53-7077-48C9-B003-9265A063C034}" srcOrd="0" destOrd="0" parTransId="{E9AC5445-14D9-40EB-9F75-56FDD8C85E3A}" sibTransId="{CFC6C11D-BC8D-47C9-9E0E-76AA9E1A2D9E}"/>
    <dgm:cxn modelId="{A04262FA-01BC-4FB3-B012-46F3B775A474}" srcId="{4BA0686D-29D7-4FED-9101-2A9307D03327}" destId="{E0A1452D-A4C7-40ED-B960-82527F67113E}" srcOrd="4" destOrd="0" parTransId="{D89E9F05-802D-4E5E-B92F-40748DDB3763}" sibTransId="{F7C4EEB7-0795-4BD6-8834-570A19CDF12E}"/>
    <dgm:cxn modelId="{6FED540D-35B1-467B-93B4-E434868C6DE6}" type="presParOf" srcId="{6D0CC50E-ED33-425C-82A7-626A7CF04F17}" destId="{7E5DD328-1246-477E-BFFA-3431030DD5A8}" srcOrd="0" destOrd="0" presId="urn:microsoft.com/office/officeart/2005/8/layout/process1"/>
    <dgm:cxn modelId="{184C692C-46E4-44DF-A9FE-140765615561}" type="presParOf" srcId="{6D0CC50E-ED33-425C-82A7-626A7CF04F17}" destId="{9BF07599-DDFA-4593-95B1-1D51C33E6D3D}" srcOrd="1" destOrd="0" presId="urn:microsoft.com/office/officeart/2005/8/layout/process1"/>
    <dgm:cxn modelId="{A9A199FE-95CC-4500-9F57-F40913012FF7}" type="presParOf" srcId="{9BF07599-DDFA-4593-95B1-1D51C33E6D3D}" destId="{B0870D18-4EF6-456D-A6F6-185E88E7F0F3}" srcOrd="0" destOrd="0" presId="urn:microsoft.com/office/officeart/2005/8/layout/process1"/>
    <dgm:cxn modelId="{ADFA107A-00F9-4EF2-9D84-639FA2206EFC}" type="presParOf" srcId="{6D0CC50E-ED33-425C-82A7-626A7CF04F17}" destId="{8993FDA2-1654-40F2-AB7C-C4259C5C137F}" srcOrd="2" destOrd="0" presId="urn:microsoft.com/office/officeart/2005/8/layout/process1"/>
    <dgm:cxn modelId="{BAA39A67-16C7-42D5-AA54-56F525DDA0BE}" type="presParOf" srcId="{6D0CC50E-ED33-425C-82A7-626A7CF04F17}" destId="{3846F97B-11D6-451A-B489-2C0E0F66E16B}" srcOrd="3" destOrd="0" presId="urn:microsoft.com/office/officeart/2005/8/layout/process1"/>
    <dgm:cxn modelId="{95D9FE7B-EA0A-4614-8EA5-74288D81D85C}" type="presParOf" srcId="{3846F97B-11D6-451A-B489-2C0E0F66E16B}" destId="{05AC76B9-050C-4546-8E64-9C280605DC8B}" srcOrd="0" destOrd="0" presId="urn:microsoft.com/office/officeart/2005/8/layout/process1"/>
    <dgm:cxn modelId="{146A6657-9870-4A43-A967-6BE9FEF2AFD1}" type="presParOf" srcId="{6D0CC50E-ED33-425C-82A7-626A7CF04F17}" destId="{943C3B2D-27D0-4DEA-BB8A-54193B29E41F}" srcOrd="4" destOrd="0" presId="urn:microsoft.com/office/officeart/2005/8/layout/process1"/>
    <dgm:cxn modelId="{15E1C6DC-30C2-411D-BDFF-27DB5CD00A7F}" type="presParOf" srcId="{6D0CC50E-ED33-425C-82A7-626A7CF04F17}" destId="{1104286C-2C21-49CD-8E71-1F6BE601BBF0}" srcOrd="5" destOrd="0" presId="urn:microsoft.com/office/officeart/2005/8/layout/process1"/>
    <dgm:cxn modelId="{ABE8B292-AFE2-48D6-B86D-0559366948EF}" type="presParOf" srcId="{1104286C-2C21-49CD-8E71-1F6BE601BBF0}" destId="{4F89646D-F4C6-4A4B-8652-60F024C328B6}" srcOrd="0" destOrd="0" presId="urn:microsoft.com/office/officeart/2005/8/layout/process1"/>
    <dgm:cxn modelId="{09FC5737-9CBB-4A75-8F17-C1A4AF392258}" type="presParOf" srcId="{6D0CC50E-ED33-425C-82A7-626A7CF04F17}" destId="{E1172E61-D776-4138-992B-383D5831F1EC}" srcOrd="6" destOrd="0" presId="urn:microsoft.com/office/officeart/2005/8/layout/process1"/>
    <dgm:cxn modelId="{F7ED316A-8C0A-4ECC-AB91-97D3E645EC8B}" type="presParOf" srcId="{6D0CC50E-ED33-425C-82A7-626A7CF04F17}" destId="{DE286931-EE03-44B4-8024-1EBCA68D617E}" srcOrd="7" destOrd="0" presId="urn:microsoft.com/office/officeart/2005/8/layout/process1"/>
    <dgm:cxn modelId="{776ED062-32A3-43AD-8065-CEFD223C29E7}" type="presParOf" srcId="{DE286931-EE03-44B4-8024-1EBCA68D617E}" destId="{AD320691-B470-413D-9B49-6C66FFC17C4F}" srcOrd="0" destOrd="0" presId="urn:microsoft.com/office/officeart/2005/8/layout/process1"/>
    <dgm:cxn modelId="{F33CE4AF-87E8-4D5A-BCB3-1770B39824D6}" type="presParOf" srcId="{6D0CC50E-ED33-425C-82A7-626A7CF04F17}" destId="{17D5C112-776E-4537-A8BC-252A336CBBC8}"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D8F976-E29C-47FC-88E1-9C88D933F560}"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GB"/>
        </a:p>
      </dgm:t>
    </dgm:pt>
    <dgm:pt modelId="{FA206B72-2301-416A-862C-E39D2C17A7EC}">
      <dgm:prSet phldrT="[Text]"/>
      <dgm:spPr/>
      <dgm:t>
        <a:bodyPr/>
        <a:lstStyle/>
        <a:p>
          <a:r>
            <a:rPr lang="en-GB"/>
            <a:t>Open Web URL and Upload Content Pack</a:t>
          </a:r>
        </a:p>
      </dgm:t>
    </dgm:pt>
    <dgm:pt modelId="{7D2AF9F3-8933-4D30-A58B-FAEAC2B3F201}" type="parTrans" cxnId="{EDA961EE-E9CB-40B8-8790-39C2E354C984}">
      <dgm:prSet/>
      <dgm:spPr/>
      <dgm:t>
        <a:bodyPr/>
        <a:lstStyle/>
        <a:p>
          <a:endParaRPr lang="en-GB"/>
        </a:p>
      </dgm:t>
    </dgm:pt>
    <dgm:pt modelId="{EB514376-902B-4E3C-863B-F9DB0AE28AC6}" type="sibTrans" cxnId="{EDA961EE-E9CB-40B8-8790-39C2E354C984}">
      <dgm:prSet/>
      <dgm:spPr/>
      <dgm:t>
        <a:bodyPr/>
        <a:lstStyle/>
        <a:p>
          <a:endParaRPr lang="en-GB"/>
        </a:p>
      </dgm:t>
    </dgm:pt>
    <dgm:pt modelId="{3C5CE1D6-6F45-4EA3-B06B-EADFB42E3F6D}">
      <dgm:prSet phldrT="[Text]"/>
      <dgm:spPr/>
      <dgm:t>
        <a:bodyPr/>
        <a:lstStyle/>
        <a:p>
          <a:r>
            <a:rPr lang="en-GB" dirty="0"/>
            <a:t>Extract XML from Content Pack</a:t>
          </a:r>
        </a:p>
      </dgm:t>
    </dgm:pt>
    <dgm:pt modelId="{163205EE-2784-423B-8EEB-AF4C49DF1886}" type="parTrans" cxnId="{A86DC2A8-76A3-4069-881E-08767B0D8C74}">
      <dgm:prSet/>
      <dgm:spPr/>
      <dgm:t>
        <a:bodyPr/>
        <a:lstStyle/>
        <a:p>
          <a:endParaRPr lang="en-GB"/>
        </a:p>
      </dgm:t>
    </dgm:pt>
    <dgm:pt modelId="{5AFD319A-63D7-4641-95DB-98940EF53EBC}" type="sibTrans" cxnId="{A86DC2A8-76A3-4069-881E-08767B0D8C74}">
      <dgm:prSet/>
      <dgm:spPr/>
      <dgm:t>
        <a:bodyPr/>
        <a:lstStyle/>
        <a:p>
          <a:endParaRPr lang="en-GB"/>
        </a:p>
      </dgm:t>
    </dgm:pt>
    <dgm:pt modelId="{06F241DA-D272-42DF-BBAF-43A9066EB4F9}">
      <dgm:prSet phldrT="[Text]"/>
      <dgm:spPr/>
      <dgm:t>
        <a:bodyPr/>
        <a:lstStyle/>
        <a:p>
          <a:r>
            <a:rPr lang="en-GB"/>
            <a:t>Validate against Violation Matrix</a:t>
          </a:r>
        </a:p>
      </dgm:t>
    </dgm:pt>
    <dgm:pt modelId="{A976213D-4A81-4E4C-BAE8-7A8B261942F6}" type="parTrans" cxnId="{8F80F0E7-7C49-4891-9523-884E4E4BC682}">
      <dgm:prSet/>
      <dgm:spPr/>
      <dgm:t>
        <a:bodyPr/>
        <a:lstStyle/>
        <a:p>
          <a:endParaRPr lang="en-GB"/>
        </a:p>
      </dgm:t>
    </dgm:pt>
    <dgm:pt modelId="{07C63D21-691F-4827-8707-E96901C8159F}" type="sibTrans" cxnId="{8F80F0E7-7C49-4891-9523-884E4E4BC682}">
      <dgm:prSet/>
      <dgm:spPr/>
      <dgm:t>
        <a:bodyPr/>
        <a:lstStyle/>
        <a:p>
          <a:endParaRPr lang="en-GB"/>
        </a:p>
      </dgm:t>
    </dgm:pt>
    <dgm:pt modelId="{5B9346DE-3692-4FD9-95B0-6892E676C43C}">
      <dgm:prSet phldrT="[Text]"/>
      <dgm:spPr/>
      <dgm:t>
        <a:bodyPr/>
        <a:lstStyle/>
        <a:p>
          <a:r>
            <a:rPr lang="en-GB"/>
            <a:t>Ignore Rules marked as Exception</a:t>
          </a:r>
        </a:p>
      </dgm:t>
    </dgm:pt>
    <dgm:pt modelId="{D46DCBF4-868E-40C8-A1E4-5CD8AD4443A5}" type="parTrans" cxnId="{BFC5EFAA-9354-4399-8315-D54712CFEED5}">
      <dgm:prSet/>
      <dgm:spPr/>
      <dgm:t>
        <a:bodyPr/>
        <a:lstStyle/>
        <a:p>
          <a:endParaRPr lang="en-GB"/>
        </a:p>
      </dgm:t>
    </dgm:pt>
    <dgm:pt modelId="{30BB2248-8A4C-4C17-81B0-286FE45D5CE2}" type="sibTrans" cxnId="{BFC5EFAA-9354-4399-8315-D54712CFEED5}">
      <dgm:prSet/>
      <dgm:spPr/>
      <dgm:t>
        <a:bodyPr/>
        <a:lstStyle/>
        <a:p>
          <a:endParaRPr lang="en-GB"/>
        </a:p>
      </dgm:t>
    </dgm:pt>
    <dgm:pt modelId="{0F651F96-CF06-467F-B01D-98CBBF164C2C}">
      <dgm:prSet phldrT="[Text]"/>
      <dgm:spPr/>
      <dgm:t>
        <a:bodyPr/>
        <a:lstStyle/>
        <a:p>
          <a:r>
            <a:rPr lang="en-GB"/>
            <a:t>Genrerate Report</a:t>
          </a:r>
        </a:p>
      </dgm:t>
    </dgm:pt>
    <dgm:pt modelId="{416E3A9A-2EDC-4836-AF1D-EE0517B082C3}" type="parTrans" cxnId="{D2F4FD17-1294-4040-B964-41B977BCFF5E}">
      <dgm:prSet/>
      <dgm:spPr/>
      <dgm:t>
        <a:bodyPr/>
        <a:lstStyle/>
        <a:p>
          <a:endParaRPr lang="en-GB"/>
        </a:p>
      </dgm:t>
    </dgm:pt>
    <dgm:pt modelId="{173DEC90-525D-4F63-9EA6-B07E7D1481D7}" type="sibTrans" cxnId="{D2F4FD17-1294-4040-B964-41B977BCFF5E}">
      <dgm:prSet/>
      <dgm:spPr/>
      <dgm:t>
        <a:bodyPr/>
        <a:lstStyle/>
        <a:p>
          <a:endParaRPr lang="en-GB"/>
        </a:p>
      </dgm:t>
    </dgm:pt>
    <dgm:pt modelId="{670A3728-1E12-4898-8EC0-A31A819D40E2}">
      <dgm:prSet phldrT="[Text]"/>
      <dgm:spPr/>
      <dgm:t>
        <a:bodyPr/>
        <a:lstStyle/>
        <a:p>
          <a:r>
            <a:rPr lang="en-GB"/>
            <a:t>Parse XML and retrieve objects</a:t>
          </a:r>
        </a:p>
      </dgm:t>
    </dgm:pt>
    <dgm:pt modelId="{617378C7-5DEE-4E6B-8B73-6FD809279A8F}" type="parTrans" cxnId="{963ACF45-12EA-4002-B079-3EBE135F181D}">
      <dgm:prSet/>
      <dgm:spPr/>
      <dgm:t>
        <a:bodyPr/>
        <a:lstStyle/>
        <a:p>
          <a:endParaRPr lang="en-US"/>
        </a:p>
      </dgm:t>
    </dgm:pt>
    <dgm:pt modelId="{EE19E890-D32E-4607-A3CC-915369AA6696}" type="sibTrans" cxnId="{963ACF45-12EA-4002-B079-3EBE135F181D}">
      <dgm:prSet/>
      <dgm:spPr/>
      <dgm:t>
        <a:bodyPr/>
        <a:lstStyle/>
        <a:p>
          <a:endParaRPr lang="en-US"/>
        </a:p>
      </dgm:t>
    </dgm:pt>
    <dgm:pt modelId="{43EB353D-0DF9-4B0B-8D36-E4D754B3709A}" type="pres">
      <dgm:prSet presAssocID="{99D8F976-E29C-47FC-88E1-9C88D933F560}" presName="Name0" presStyleCnt="0">
        <dgm:presLayoutVars>
          <dgm:chMax val="11"/>
          <dgm:chPref val="11"/>
          <dgm:dir/>
          <dgm:resizeHandles/>
        </dgm:presLayoutVars>
      </dgm:prSet>
      <dgm:spPr/>
    </dgm:pt>
    <dgm:pt modelId="{70AA1379-D7D1-442A-90F0-255DE8F8ABDC}" type="pres">
      <dgm:prSet presAssocID="{0F651F96-CF06-467F-B01D-98CBBF164C2C}" presName="Accent6" presStyleCnt="0"/>
      <dgm:spPr/>
    </dgm:pt>
    <dgm:pt modelId="{A733E817-EB98-4C38-9EFA-9B5E8795D343}" type="pres">
      <dgm:prSet presAssocID="{0F651F96-CF06-467F-B01D-98CBBF164C2C}" presName="Accent" presStyleLbl="node1" presStyleIdx="0" presStyleCnt="6"/>
      <dgm:spPr/>
    </dgm:pt>
    <dgm:pt modelId="{71403C8E-82F0-4BF1-99A9-B79D8B56AAC1}" type="pres">
      <dgm:prSet presAssocID="{0F651F96-CF06-467F-B01D-98CBBF164C2C}" presName="ParentBackground6" presStyleCnt="0"/>
      <dgm:spPr/>
    </dgm:pt>
    <dgm:pt modelId="{ED10245C-BC68-48A9-BAA2-60CBBBF51900}" type="pres">
      <dgm:prSet presAssocID="{0F651F96-CF06-467F-B01D-98CBBF164C2C}" presName="ParentBackground" presStyleLbl="fgAcc1" presStyleIdx="0" presStyleCnt="6"/>
      <dgm:spPr/>
    </dgm:pt>
    <dgm:pt modelId="{EEBB37D8-72E6-4BBA-813F-D0DFE226F0DB}" type="pres">
      <dgm:prSet presAssocID="{0F651F96-CF06-467F-B01D-98CBBF164C2C}" presName="Parent6" presStyleLbl="revTx" presStyleIdx="0" presStyleCnt="0">
        <dgm:presLayoutVars>
          <dgm:chMax val="1"/>
          <dgm:chPref val="1"/>
          <dgm:bulletEnabled val="1"/>
        </dgm:presLayoutVars>
      </dgm:prSet>
      <dgm:spPr/>
    </dgm:pt>
    <dgm:pt modelId="{718FD960-5B3E-477E-B627-1395E06BD282}" type="pres">
      <dgm:prSet presAssocID="{5B9346DE-3692-4FD9-95B0-6892E676C43C}" presName="Accent5" presStyleCnt="0"/>
      <dgm:spPr/>
    </dgm:pt>
    <dgm:pt modelId="{B28F1F90-9D2E-45C3-8A82-075A67C86F34}" type="pres">
      <dgm:prSet presAssocID="{5B9346DE-3692-4FD9-95B0-6892E676C43C}" presName="Accent" presStyleLbl="node1" presStyleIdx="1" presStyleCnt="6"/>
      <dgm:spPr/>
    </dgm:pt>
    <dgm:pt modelId="{79D5A58E-AD0E-4110-BD27-81AF4C4D6295}" type="pres">
      <dgm:prSet presAssocID="{5B9346DE-3692-4FD9-95B0-6892E676C43C}" presName="ParentBackground5" presStyleCnt="0"/>
      <dgm:spPr/>
    </dgm:pt>
    <dgm:pt modelId="{4506BF44-B0B0-4D59-8A28-B02B1E575237}" type="pres">
      <dgm:prSet presAssocID="{5B9346DE-3692-4FD9-95B0-6892E676C43C}" presName="ParentBackground" presStyleLbl="fgAcc1" presStyleIdx="1" presStyleCnt="6"/>
      <dgm:spPr/>
    </dgm:pt>
    <dgm:pt modelId="{2BC6D84E-AE5B-4C38-8B4A-230AC7CC11A9}" type="pres">
      <dgm:prSet presAssocID="{5B9346DE-3692-4FD9-95B0-6892E676C43C}" presName="Parent5" presStyleLbl="revTx" presStyleIdx="0" presStyleCnt="0">
        <dgm:presLayoutVars>
          <dgm:chMax val="1"/>
          <dgm:chPref val="1"/>
          <dgm:bulletEnabled val="1"/>
        </dgm:presLayoutVars>
      </dgm:prSet>
      <dgm:spPr/>
    </dgm:pt>
    <dgm:pt modelId="{B8328F60-3B5D-42A2-A35D-AB69F56B4697}" type="pres">
      <dgm:prSet presAssocID="{06F241DA-D272-42DF-BBAF-43A9066EB4F9}" presName="Accent4" presStyleCnt="0"/>
      <dgm:spPr/>
    </dgm:pt>
    <dgm:pt modelId="{DE5F3FE4-3E13-487E-847D-E6217D149BD7}" type="pres">
      <dgm:prSet presAssocID="{06F241DA-D272-42DF-BBAF-43A9066EB4F9}" presName="Accent" presStyleLbl="node1" presStyleIdx="2" presStyleCnt="6"/>
      <dgm:spPr/>
    </dgm:pt>
    <dgm:pt modelId="{6BF30C1C-006C-4A5E-A4C7-97DAF5AD9C07}" type="pres">
      <dgm:prSet presAssocID="{06F241DA-D272-42DF-BBAF-43A9066EB4F9}" presName="ParentBackground4" presStyleCnt="0"/>
      <dgm:spPr/>
    </dgm:pt>
    <dgm:pt modelId="{148DB8F3-23AB-4335-9C16-9EC0D97E0972}" type="pres">
      <dgm:prSet presAssocID="{06F241DA-D272-42DF-BBAF-43A9066EB4F9}" presName="ParentBackground" presStyleLbl="fgAcc1" presStyleIdx="2" presStyleCnt="6"/>
      <dgm:spPr/>
    </dgm:pt>
    <dgm:pt modelId="{59B592D3-D88B-4A7C-9311-0FD9C1355225}" type="pres">
      <dgm:prSet presAssocID="{06F241DA-D272-42DF-BBAF-43A9066EB4F9}" presName="Parent4" presStyleLbl="revTx" presStyleIdx="0" presStyleCnt="0">
        <dgm:presLayoutVars>
          <dgm:chMax val="1"/>
          <dgm:chPref val="1"/>
          <dgm:bulletEnabled val="1"/>
        </dgm:presLayoutVars>
      </dgm:prSet>
      <dgm:spPr/>
    </dgm:pt>
    <dgm:pt modelId="{9F583ED8-B470-49D3-A308-EBAE1440BCFD}" type="pres">
      <dgm:prSet presAssocID="{670A3728-1E12-4898-8EC0-A31A819D40E2}" presName="Accent3" presStyleCnt="0"/>
      <dgm:spPr/>
    </dgm:pt>
    <dgm:pt modelId="{01B6BC8C-261D-41AD-8DF8-DFB5C14B9D59}" type="pres">
      <dgm:prSet presAssocID="{670A3728-1E12-4898-8EC0-A31A819D40E2}" presName="Accent" presStyleLbl="node1" presStyleIdx="3" presStyleCnt="6"/>
      <dgm:spPr/>
    </dgm:pt>
    <dgm:pt modelId="{77EC08FA-1E64-40D1-BB08-BD7866CEDBBF}" type="pres">
      <dgm:prSet presAssocID="{670A3728-1E12-4898-8EC0-A31A819D40E2}" presName="ParentBackground3" presStyleCnt="0"/>
      <dgm:spPr/>
    </dgm:pt>
    <dgm:pt modelId="{26826108-7212-4254-91C2-D37EFFE75717}" type="pres">
      <dgm:prSet presAssocID="{670A3728-1E12-4898-8EC0-A31A819D40E2}" presName="ParentBackground" presStyleLbl="fgAcc1" presStyleIdx="3" presStyleCnt="6"/>
      <dgm:spPr/>
    </dgm:pt>
    <dgm:pt modelId="{FAAF7A2C-B60B-428C-A108-EC6789EDCB45}" type="pres">
      <dgm:prSet presAssocID="{670A3728-1E12-4898-8EC0-A31A819D40E2}" presName="Parent3" presStyleLbl="revTx" presStyleIdx="0" presStyleCnt="0">
        <dgm:presLayoutVars>
          <dgm:chMax val="1"/>
          <dgm:chPref val="1"/>
          <dgm:bulletEnabled val="1"/>
        </dgm:presLayoutVars>
      </dgm:prSet>
      <dgm:spPr/>
    </dgm:pt>
    <dgm:pt modelId="{77AD8E46-D95F-4E0F-9679-31931197F6C1}" type="pres">
      <dgm:prSet presAssocID="{3C5CE1D6-6F45-4EA3-B06B-EADFB42E3F6D}" presName="Accent2" presStyleCnt="0"/>
      <dgm:spPr/>
    </dgm:pt>
    <dgm:pt modelId="{0BFB10A4-4F63-40FC-AA67-32B510F7AD8D}" type="pres">
      <dgm:prSet presAssocID="{3C5CE1D6-6F45-4EA3-B06B-EADFB42E3F6D}" presName="Accent" presStyleLbl="node1" presStyleIdx="4" presStyleCnt="6"/>
      <dgm:spPr/>
    </dgm:pt>
    <dgm:pt modelId="{F110ACD2-7B8F-4957-A5A3-C97E6FD02371}" type="pres">
      <dgm:prSet presAssocID="{3C5CE1D6-6F45-4EA3-B06B-EADFB42E3F6D}" presName="ParentBackground2" presStyleCnt="0"/>
      <dgm:spPr/>
    </dgm:pt>
    <dgm:pt modelId="{7588B30E-3A1F-49A3-896B-743EA25D183D}" type="pres">
      <dgm:prSet presAssocID="{3C5CE1D6-6F45-4EA3-B06B-EADFB42E3F6D}" presName="ParentBackground" presStyleLbl="fgAcc1" presStyleIdx="4" presStyleCnt="6"/>
      <dgm:spPr/>
    </dgm:pt>
    <dgm:pt modelId="{9047E51F-E78E-4797-BC3F-49E9EB95A387}" type="pres">
      <dgm:prSet presAssocID="{3C5CE1D6-6F45-4EA3-B06B-EADFB42E3F6D}" presName="Parent2" presStyleLbl="revTx" presStyleIdx="0" presStyleCnt="0">
        <dgm:presLayoutVars>
          <dgm:chMax val="1"/>
          <dgm:chPref val="1"/>
          <dgm:bulletEnabled val="1"/>
        </dgm:presLayoutVars>
      </dgm:prSet>
      <dgm:spPr/>
    </dgm:pt>
    <dgm:pt modelId="{3FDF457F-A1E3-4717-A099-A367DE5957AF}" type="pres">
      <dgm:prSet presAssocID="{FA206B72-2301-416A-862C-E39D2C17A7EC}" presName="Accent1" presStyleCnt="0"/>
      <dgm:spPr/>
    </dgm:pt>
    <dgm:pt modelId="{67DD429E-9D43-4B90-BD30-A55B387CB1FF}" type="pres">
      <dgm:prSet presAssocID="{FA206B72-2301-416A-862C-E39D2C17A7EC}" presName="Accent" presStyleLbl="node1" presStyleIdx="5" presStyleCnt="6"/>
      <dgm:spPr/>
    </dgm:pt>
    <dgm:pt modelId="{BAB28FE7-4A7F-4A37-AF13-F947C5F049A6}" type="pres">
      <dgm:prSet presAssocID="{FA206B72-2301-416A-862C-E39D2C17A7EC}" presName="ParentBackground1" presStyleCnt="0"/>
      <dgm:spPr/>
    </dgm:pt>
    <dgm:pt modelId="{3D7D44AB-EEAF-41AF-8221-0A681B23EF6C}" type="pres">
      <dgm:prSet presAssocID="{FA206B72-2301-416A-862C-E39D2C17A7EC}" presName="ParentBackground" presStyleLbl="fgAcc1" presStyleIdx="5" presStyleCnt="6"/>
      <dgm:spPr/>
    </dgm:pt>
    <dgm:pt modelId="{16BB8B38-4F47-4A98-AC8C-FCE6EE6E4884}" type="pres">
      <dgm:prSet presAssocID="{FA206B72-2301-416A-862C-E39D2C17A7EC}" presName="Parent1" presStyleLbl="revTx" presStyleIdx="0" presStyleCnt="0">
        <dgm:presLayoutVars>
          <dgm:chMax val="1"/>
          <dgm:chPref val="1"/>
          <dgm:bulletEnabled val="1"/>
        </dgm:presLayoutVars>
      </dgm:prSet>
      <dgm:spPr/>
    </dgm:pt>
  </dgm:ptLst>
  <dgm:cxnLst>
    <dgm:cxn modelId="{84B73A05-BBFC-4331-A654-0DEB1D248F2B}" type="presOf" srcId="{FA206B72-2301-416A-862C-E39D2C17A7EC}" destId="{16BB8B38-4F47-4A98-AC8C-FCE6EE6E4884}" srcOrd="1" destOrd="0" presId="urn:microsoft.com/office/officeart/2011/layout/CircleProcess"/>
    <dgm:cxn modelId="{5F7DAA07-5332-4D31-9129-D8F6A4BEACF7}" type="presOf" srcId="{670A3728-1E12-4898-8EC0-A31A819D40E2}" destId="{FAAF7A2C-B60B-428C-A108-EC6789EDCB45}" srcOrd="1" destOrd="0" presId="urn:microsoft.com/office/officeart/2011/layout/CircleProcess"/>
    <dgm:cxn modelId="{D2F4FD17-1294-4040-B964-41B977BCFF5E}" srcId="{99D8F976-E29C-47FC-88E1-9C88D933F560}" destId="{0F651F96-CF06-467F-B01D-98CBBF164C2C}" srcOrd="5" destOrd="0" parTransId="{416E3A9A-2EDC-4836-AF1D-EE0517B082C3}" sibTransId="{173DEC90-525D-4F63-9EA6-B07E7D1481D7}"/>
    <dgm:cxn modelId="{78BD971A-4C76-49C2-87B6-3C902513B291}" type="presOf" srcId="{06F241DA-D272-42DF-BBAF-43A9066EB4F9}" destId="{59B592D3-D88B-4A7C-9311-0FD9C1355225}" srcOrd="1" destOrd="0" presId="urn:microsoft.com/office/officeart/2011/layout/CircleProcess"/>
    <dgm:cxn modelId="{BE4EF324-AD51-4C9B-A87D-4FD27A1F5529}" type="presOf" srcId="{3C5CE1D6-6F45-4EA3-B06B-EADFB42E3F6D}" destId="{7588B30E-3A1F-49A3-896B-743EA25D183D}" srcOrd="0" destOrd="0" presId="urn:microsoft.com/office/officeart/2011/layout/CircleProcess"/>
    <dgm:cxn modelId="{963ACF45-12EA-4002-B079-3EBE135F181D}" srcId="{99D8F976-E29C-47FC-88E1-9C88D933F560}" destId="{670A3728-1E12-4898-8EC0-A31A819D40E2}" srcOrd="2" destOrd="0" parTransId="{617378C7-5DEE-4E6B-8B73-6FD809279A8F}" sibTransId="{EE19E890-D32E-4607-A3CC-915369AA6696}"/>
    <dgm:cxn modelId="{691C8047-7B8D-4CD7-9C38-D041C9ECFE4E}" type="presOf" srcId="{FA206B72-2301-416A-862C-E39D2C17A7EC}" destId="{3D7D44AB-EEAF-41AF-8221-0A681B23EF6C}" srcOrd="0" destOrd="0" presId="urn:microsoft.com/office/officeart/2011/layout/CircleProcess"/>
    <dgm:cxn modelId="{AE2A4A80-D979-4519-B475-ECDDA5401EB1}" type="presOf" srcId="{670A3728-1E12-4898-8EC0-A31A819D40E2}" destId="{26826108-7212-4254-91C2-D37EFFE75717}" srcOrd="0" destOrd="0" presId="urn:microsoft.com/office/officeart/2011/layout/CircleProcess"/>
    <dgm:cxn modelId="{B0023588-4B6B-4DB5-94CE-F4A387AEA344}" type="presOf" srcId="{5B9346DE-3692-4FD9-95B0-6892E676C43C}" destId="{2BC6D84E-AE5B-4C38-8B4A-230AC7CC11A9}" srcOrd="1" destOrd="0" presId="urn:microsoft.com/office/officeart/2011/layout/CircleProcess"/>
    <dgm:cxn modelId="{2E220DA4-6253-44DD-8047-BF62E4B08EC6}" type="presOf" srcId="{0F651F96-CF06-467F-B01D-98CBBF164C2C}" destId="{ED10245C-BC68-48A9-BAA2-60CBBBF51900}" srcOrd="0" destOrd="0" presId="urn:microsoft.com/office/officeart/2011/layout/CircleProcess"/>
    <dgm:cxn modelId="{A86DC2A8-76A3-4069-881E-08767B0D8C74}" srcId="{99D8F976-E29C-47FC-88E1-9C88D933F560}" destId="{3C5CE1D6-6F45-4EA3-B06B-EADFB42E3F6D}" srcOrd="1" destOrd="0" parTransId="{163205EE-2784-423B-8EEB-AF4C49DF1886}" sibTransId="{5AFD319A-63D7-4641-95DB-98940EF53EBC}"/>
    <dgm:cxn modelId="{BFC5EFAA-9354-4399-8315-D54712CFEED5}" srcId="{99D8F976-E29C-47FC-88E1-9C88D933F560}" destId="{5B9346DE-3692-4FD9-95B0-6892E676C43C}" srcOrd="4" destOrd="0" parTransId="{D46DCBF4-868E-40C8-A1E4-5CD8AD4443A5}" sibTransId="{30BB2248-8A4C-4C17-81B0-286FE45D5CE2}"/>
    <dgm:cxn modelId="{7ED282AB-74E5-435D-AA22-DFA8DF235576}" type="presOf" srcId="{5B9346DE-3692-4FD9-95B0-6892E676C43C}" destId="{4506BF44-B0B0-4D59-8A28-B02B1E575237}" srcOrd="0" destOrd="0" presId="urn:microsoft.com/office/officeart/2011/layout/CircleProcess"/>
    <dgm:cxn modelId="{1A5D90B3-C29E-4C69-AB61-A77A2B9B8DF1}" type="presOf" srcId="{99D8F976-E29C-47FC-88E1-9C88D933F560}" destId="{43EB353D-0DF9-4B0B-8D36-E4D754B3709A}" srcOrd="0" destOrd="0" presId="urn:microsoft.com/office/officeart/2011/layout/CircleProcess"/>
    <dgm:cxn modelId="{51F693C7-D4C0-4146-9833-4C05941CDE57}" type="presOf" srcId="{0F651F96-CF06-467F-B01D-98CBBF164C2C}" destId="{EEBB37D8-72E6-4BBA-813F-D0DFE226F0DB}" srcOrd="1" destOrd="0" presId="urn:microsoft.com/office/officeart/2011/layout/CircleProcess"/>
    <dgm:cxn modelId="{8F80F0E7-7C49-4891-9523-884E4E4BC682}" srcId="{99D8F976-E29C-47FC-88E1-9C88D933F560}" destId="{06F241DA-D272-42DF-BBAF-43A9066EB4F9}" srcOrd="3" destOrd="0" parTransId="{A976213D-4A81-4E4C-BAE8-7A8B261942F6}" sibTransId="{07C63D21-691F-4827-8707-E96901C8159F}"/>
    <dgm:cxn modelId="{41FCE0EA-9EBC-4564-A9F4-D6024C260863}" type="presOf" srcId="{3C5CE1D6-6F45-4EA3-B06B-EADFB42E3F6D}" destId="{9047E51F-E78E-4797-BC3F-49E9EB95A387}" srcOrd="1" destOrd="0" presId="urn:microsoft.com/office/officeart/2011/layout/CircleProcess"/>
    <dgm:cxn modelId="{EDA961EE-E9CB-40B8-8790-39C2E354C984}" srcId="{99D8F976-E29C-47FC-88E1-9C88D933F560}" destId="{FA206B72-2301-416A-862C-E39D2C17A7EC}" srcOrd="0" destOrd="0" parTransId="{7D2AF9F3-8933-4D30-A58B-FAEAC2B3F201}" sibTransId="{EB514376-902B-4E3C-863B-F9DB0AE28AC6}"/>
    <dgm:cxn modelId="{0DC832F6-1F0B-402E-8FB8-A18E4C6FB6F7}" type="presOf" srcId="{06F241DA-D272-42DF-BBAF-43A9066EB4F9}" destId="{148DB8F3-23AB-4335-9C16-9EC0D97E0972}" srcOrd="0" destOrd="0" presId="urn:microsoft.com/office/officeart/2011/layout/CircleProcess"/>
    <dgm:cxn modelId="{FCEF82E8-C398-4378-958B-636052D5ED3F}" type="presParOf" srcId="{43EB353D-0DF9-4B0B-8D36-E4D754B3709A}" destId="{70AA1379-D7D1-442A-90F0-255DE8F8ABDC}" srcOrd="0" destOrd="0" presId="urn:microsoft.com/office/officeart/2011/layout/CircleProcess"/>
    <dgm:cxn modelId="{0746901D-31F2-434C-B81F-BA8B9EFE90E6}" type="presParOf" srcId="{70AA1379-D7D1-442A-90F0-255DE8F8ABDC}" destId="{A733E817-EB98-4C38-9EFA-9B5E8795D343}" srcOrd="0" destOrd="0" presId="urn:microsoft.com/office/officeart/2011/layout/CircleProcess"/>
    <dgm:cxn modelId="{53BBA9E1-A9EB-479E-A329-F0E0D34D6966}" type="presParOf" srcId="{43EB353D-0DF9-4B0B-8D36-E4D754B3709A}" destId="{71403C8E-82F0-4BF1-99A9-B79D8B56AAC1}" srcOrd="1" destOrd="0" presId="urn:microsoft.com/office/officeart/2011/layout/CircleProcess"/>
    <dgm:cxn modelId="{45F4FAFE-9965-4088-84E9-69EC614D9706}" type="presParOf" srcId="{71403C8E-82F0-4BF1-99A9-B79D8B56AAC1}" destId="{ED10245C-BC68-48A9-BAA2-60CBBBF51900}" srcOrd="0" destOrd="0" presId="urn:microsoft.com/office/officeart/2011/layout/CircleProcess"/>
    <dgm:cxn modelId="{F1DD396F-A526-4199-8B45-7A78FB6B9A6F}" type="presParOf" srcId="{43EB353D-0DF9-4B0B-8D36-E4D754B3709A}" destId="{EEBB37D8-72E6-4BBA-813F-D0DFE226F0DB}" srcOrd="2" destOrd="0" presId="urn:microsoft.com/office/officeart/2011/layout/CircleProcess"/>
    <dgm:cxn modelId="{EE7538E4-00CB-4334-A60A-AF7351FB652B}" type="presParOf" srcId="{43EB353D-0DF9-4B0B-8D36-E4D754B3709A}" destId="{718FD960-5B3E-477E-B627-1395E06BD282}" srcOrd="3" destOrd="0" presId="urn:microsoft.com/office/officeart/2011/layout/CircleProcess"/>
    <dgm:cxn modelId="{EEC2CC46-2968-4A4B-922C-468FDA7B73B6}" type="presParOf" srcId="{718FD960-5B3E-477E-B627-1395E06BD282}" destId="{B28F1F90-9D2E-45C3-8A82-075A67C86F34}" srcOrd="0" destOrd="0" presId="urn:microsoft.com/office/officeart/2011/layout/CircleProcess"/>
    <dgm:cxn modelId="{4F06F8A3-4BBB-44A5-8907-992CFEE6D8FD}" type="presParOf" srcId="{43EB353D-0DF9-4B0B-8D36-E4D754B3709A}" destId="{79D5A58E-AD0E-4110-BD27-81AF4C4D6295}" srcOrd="4" destOrd="0" presId="urn:microsoft.com/office/officeart/2011/layout/CircleProcess"/>
    <dgm:cxn modelId="{AE59CCF1-BB2F-4439-BBA3-13CD407C4F38}" type="presParOf" srcId="{79D5A58E-AD0E-4110-BD27-81AF4C4D6295}" destId="{4506BF44-B0B0-4D59-8A28-B02B1E575237}" srcOrd="0" destOrd="0" presId="urn:microsoft.com/office/officeart/2011/layout/CircleProcess"/>
    <dgm:cxn modelId="{85017371-8384-4823-A79F-6BD4C20AEEEE}" type="presParOf" srcId="{43EB353D-0DF9-4B0B-8D36-E4D754B3709A}" destId="{2BC6D84E-AE5B-4C38-8B4A-230AC7CC11A9}" srcOrd="5" destOrd="0" presId="urn:microsoft.com/office/officeart/2011/layout/CircleProcess"/>
    <dgm:cxn modelId="{A151BF66-A4F8-4941-8397-CEE2DC4A37F2}" type="presParOf" srcId="{43EB353D-0DF9-4B0B-8D36-E4D754B3709A}" destId="{B8328F60-3B5D-42A2-A35D-AB69F56B4697}" srcOrd="6" destOrd="0" presId="urn:microsoft.com/office/officeart/2011/layout/CircleProcess"/>
    <dgm:cxn modelId="{D22D43F0-0657-400C-AF25-BD204922E111}" type="presParOf" srcId="{B8328F60-3B5D-42A2-A35D-AB69F56B4697}" destId="{DE5F3FE4-3E13-487E-847D-E6217D149BD7}" srcOrd="0" destOrd="0" presId="urn:microsoft.com/office/officeart/2011/layout/CircleProcess"/>
    <dgm:cxn modelId="{F7B789D7-5CF4-4821-873D-3979E628BC63}" type="presParOf" srcId="{43EB353D-0DF9-4B0B-8D36-E4D754B3709A}" destId="{6BF30C1C-006C-4A5E-A4C7-97DAF5AD9C07}" srcOrd="7" destOrd="0" presId="urn:microsoft.com/office/officeart/2011/layout/CircleProcess"/>
    <dgm:cxn modelId="{6C5C5B73-CD16-4EC0-B625-A8CF51483764}" type="presParOf" srcId="{6BF30C1C-006C-4A5E-A4C7-97DAF5AD9C07}" destId="{148DB8F3-23AB-4335-9C16-9EC0D97E0972}" srcOrd="0" destOrd="0" presId="urn:microsoft.com/office/officeart/2011/layout/CircleProcess"/>
    <dgm:cxn modelId="{EC932C29-EDD5-4F5E-B8DD-1146EED01AD0}" type="presParOf" srcId="{43EB353D-0DF9-4B0B-8D36-E4D754B3709A}" destId="{59B592D3-D88B-4A7C-9311-0FD9C1355225}" srcOrd="8" destOrd="0" presId="urn:microsoft.com/office/officeart/2011/layout/CircleProcess"/>
    <dgm:cxn modelId="{FF4EB08E-AF68-4FC1-A28E-E1D856C146D6}" type="presParOf" srcId="{43EB353D-0DF9-4B0B-8D36-E4D754B3709A}" destId="{9F583ED8-B470-49D3-A308-EBAE1440BCFD}" srcOrd="9" destOrd="0" presId="urn:microsoft.com/office/officeart/2011/layout/CircleProcess"/>
    <dgm:cxn modelId="{90056BAF-A30D-4073-87EE-B079EC3FB0D3}" type="presParOf" srcId="{9F583ED8-B470-49D3-A308-EBAE1440BCFD}" destId="{01B6BC8C-261D-41AD-8DF8-DFB5C14B9D59}" srcOrd="0" destOrd="0" presId="urn:microsoft.com/office/officeart/2011/layout/CircleProcess"/>
    <dgm:cxn modelId="{962EC7AB-D004-41BF-980B-69E88B3FAE5F}" type="presParOf" srcId="{43EB353D-0DF9-4B0B-8D36-E4D754B3709A}" destId="{77EC08FA-1E64-40D1-BB08-BD7866CEDBBF}" srcOrd="10" destOrd="0" presId="urn:microsoft.com/office/officeart/2011/layout/CircleProcess"/>
    <dgm:cxn modelId="{9E71DA65-8926-45F4-A425-F50817C5B03B}" type="presParOf" srcId="{77EC08FA-1E64-40D1-BB08-BD7866CEDBBF}" destId="{26826108-7212-4254-91C2-D37EFFE75717}" srcOrd="0" destOrd="0" presId="urn:microsoft.com/office/officeart/2011/layout/CircleProcess"/>
    <dgm:cxn modelId="{C7192035-9DF9-4677-B5DF-0AAAA268E314}" type="presParOf" srcId="{43EB353D-0DF9-4B0B-8D36-E4D754B3709A}" destId="{FAAF7A2C-B60B-428C-A108-EC6789EDCB45}" srcOrd="11" destOrd="0" presId="urn:microsoft.com/office/officeart/2011/layout/CircleProcess"/>
    <dgm:cxn modelId="{6233A6FF-F8A5-4234-A8AC-8EF4063788F2}" type="presParOf" srcId="{43EB353D-0DF9-4B0B-8D36-E4D754B3709A}" destId="{77AD8E46-D95F-4E0F-9679-31931197F6C1}" srcOrd="12" destOrd="0" presId="urn:microsoft.com/office/officeart/2011/layout/CircleProcess"/>
    <dgm:cxn modelId="{D7478CD6-5CB6-4A88-B775-81A00FEA7B39}" type="presParOf" srcId="{77AD8E46-D95F-4E0F-9679-31931197F6C1}" destId="{0BFB10A4-4F63-40FC-AA67-32B510F7AD8D}" srcOrd="0" destOrd="0" presId="urn:microsoft.com/office/officeart/2011/layout/CircleProcess"/>
    <dgm:cxn modelId="{5D15AF45-6C9E-4898-ACEF-B95092297658}" type="presParOf" srcId="{43EB353D-0DF9-4B0B-8D36-E4D754B3709A}" destId="{F110ACD2-7B8F-4957-A5A3-C97E6FD02371}" srcOrd="13" destOrd="0" presId="urn:microsoft.com/office/officeart/2011/layout/CircleProcess"/>
    <dgm:cxn modelId="{FED64FD4-39DC-43CA-B4D2-075B5EA83865}" type="presParOf" srcId="{F110ACD2-7B8F-4957-A5A3-C97E6FD02371}" destId="{7588B30E-3A1F-49A3-896B-743EA25D183D}" srcOrd="0" destOrd="0" presId="urn:microsoft.com/office/officeart/2011/layout/CircleProcess"/>
    <dgm:cxn modelId="{5C2895CB-3891-485F-925A-5E734B7B7965}" type="presParOf" srcId="{43EB353D-0DF9-4B0B-8D36-E4D754B3709A}" destId="{9047E51F-E78E-4797-BC3F-49E9EB95A387}" srcOrd="14" destOrd="0" presId="urn:microsoft.com/office/officeart/2011/layout/CircleProcess"/>
    <dgm:cxn modelId="{02577153-A8D2-4142-918C-F63A3D596691}" type="presParOf" srcId="{43EB353D-0DF9-4B0B-8D36-E4D754B3709A}" destId="{3FDF457F-A1E3-4717-A099-A367DE5957AF}" srcOrd="15" destOrd="0" presId="urn:microsoft.com/office/officeart/2011/layout/CircleProcess"/>
    <dgm:cxn modelId="{DECD7E3F-5510-44AC-B484-AAF161AB51CF}" type="presParOf" srcId="{3FDF457F-A1E3-4717-A099-A367DE5957AF}" destId="{67DD429E-9D43-4B90-BD30-A55B387CB1FF}" srcOrd="0" destOrd="0" presId="urn:microsoft.com/office/officeart/2011/layout/CircleProcess"/>
    <dgm:cxn modelId="{D81AADFC-9A5D-4C13-8F49-9E6B938E864D}" type="presParOf" srcId="{43EB353D-0DF9-4B0B-8D36-E4D754B3709A}" destId="{BAB28FE7-4A7F-4A37-AF13-F947C5F049A6}" srcOrd="16" destOrd="0" presId="urn:microsoft.com/office/officeart/2011/layout/CircleProcess"/>
    <dgm:cxn modelId="{1203E430-5D68-4F76-80C0-336B0F68DC72}" type="presParOf" srcId="{BAB28FE7-4A7F-4A37-AF13-F947C5F049A6}" destId="{3D7D44AB-EEAF-41AF-8221-0A681B23EF6C}" srcOrd="0" destOrd="0" presId="urn:microsoft.com/office/officeart/2011/layout/CircleProcess"/>
    <dgm:cxn modelId="{E4829FE0-D9FD-4DCD-B6EF-AD410524AD53}" type="presParOf" srcId="{43EB353D-0DF9-4B0B-8D36-E4D754B3709A}" destId="{16BB8B38-4F47-4A98-AC8C-FCE6EE6E4884}" srcOrd="17"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5DD328-1246-477E-BFFA-3431030DD5A8}">
      <dsp:nvSpPr>
        <dsp:cNvPr id="0" name=""/>
        <dsp:cNvSpPr/>
      </dsp:nvSpPr>
      <dsp:spPr>
        <a:xfrm>
          <a:off x="12797" y="25925"/>
          <a:ext cx="1341809" cy="1269739"/>
        </a:xfrm>
        <a:prstGeom prst="roundRect">
          <a:avLst>
            <a:gd name="adj" fmla="val 1000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Manual code review for </a:t>
          </a:r>
          <a:r>
            <a:rPr lang="en-IN" sz="1300" kern="1200" dirty="0"/>
            <a:t>checking the errors is changing </a:t>
          </a:r>
          <a:endParaRPr lang="en-US" sz="1300" kern="1200" dirty="0"/>
        </a:p>
      </dsp:txBody>
      <dsp:txXfrm>
        <a:off x="49986" y="63114"/>
        <a:ext cx="1267431" cy="1195361"/>
      </dsp:txXfrm>
    </dsp:sp>
    <dsp:sp modelId="{9BF07599-DDFA-4593-95B1-1D51C33E6D3D}">
      <dsp:nvSpPr>
        <dsp:cNvPr id="0" name=""/>
        <dsp:cNvSpPr/>
      </dsp:nvSpPr>
      <dsp:spPr>
        <a:xfrm>
          <a:off x="1486671" y="494411"/>
          <a:ext cx="279974" cy="3327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486671" y="560965"/>
        <a:ext cx="195982" cy="199660"/>
      </dsp:txXfrm>
    </dsp:sp>
    <dsp:sp modelId="{8993FDA2-1654-40F2-AB7C-C4259C5C137F}">
      <dsp:nvSpPr>
        <dsp:cNvPr id="0" name=""/>
        <dsp:cNvSpPr/>
      </dsp:nvSpPr>
      <dsp:spPr>
        <a:xfrm>
          <a:off x="1882861" y="25925"/>
          <a:ext cx="1341809" cy="12697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Takes lot of time which user can not be utilize</a:t>
          </a:r>
        </a:p>
      </dsp:txBody>
      <dsp:txXfrm>
        <a:off x="1920050" y="63114"/>
        <a:ext cx="1267431" cy="1195361"/>
      </dsp:txXfrm>
    </dsp:sp>
    <dsp:sp modelId="{3846F97B-11D6-451A-B489-2C0E0F66E16B}">
      <dsp:nvSpPr>
        <dsp:cNvPr id="0" name=""/>
        <dsp:cNvSpPr/>
      </dsp:nvSpPr>
      <dsp:spPr>
        <a:xfrm>
          <a:off x="3358852" y="494411"/>
          <a:ext cx="284463" cy="3327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358852" y="560965"/>
        <a:ext cx="199124" cy="199660"/>
      </dsp:txXfrm>
    </dsp:sp>
    <dsp:sp modelId="{943C3B2D-27D0-4DEA-BB8A-54193B29E41F}">
      <dsp:nvSpPr>
        <dsp:cNvPr id="0" name=""/>
        <dsp:cNvSpPr/>
      </dsp:nvSpPr>
      <dsp:spPr>
        <a:xfrm>
          <a:off x="3761395" y="25925"/>
          <a:ext cx="1341809" cy="12697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Some of the errors can still be left</a:t>
          </a:r>
        </a:p>
      </dsp:txBody>
      <dsp:txXfrm>
        <a:off x="3798584" y="63114"/>
        <a:ext cx="1267431" cy="1195361"/>
      </dsp:txXfrm>
    </dsp:sp>
    <dsp:sp modelId="{1104286C-2C21-49CD-8E71-1F6BE601BBF0}">
      <dsp:nvSpPr>
        <dsp:cNvPr id="0" name=""/>
        <dsp:cNvSpPr/>
      </dsp:nvSpPr>
      <dsp:spPr>
        <a:xfrm>
          <a:off x="5237385" y="494411"/>
          <a:ext cx="284463" cy="3327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5237385" y="560965"/>
        <a:ext cx="199124" cy="199660"/>
      </dsp:txXfrm>
    </dsp:sp>
    <dsp:sp modelId="{E1172E61-D776-4138-992B-383D5831F1EC}">
      <dsp:nvSpPr>
        <dsp:cNvPr id="0" name=""/>
        <dsp:cNvSpPr/>
      </dsp:nvSpPr>
      <dsp:spPr>
        <a:xfrm>
          <a:off x="5639928" y="25925"/>
          <a:ext cx="1341809" cy="12697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Code reviewer must know all the errors that do not come under best </a:t>
          </a:r>
          <a:r>
            <a:rPr lang="en-IN" sz="1300" kern="1200" dirty="0"/>
            <a:t>practices</a:t>
          </a:r>
          <a:endParaRPr lang="en-US" sz="1300" kern="1200" dirty="0"/>
        </a:p>
      </dsp:txBody>
      <dsp:txXfrm>
        <a:off x="5677117" y="63114"/>
        <a:ext cx="1267431" cy="1195361"/>
      </dsp:txXfrm>
    </dsp:sp>
    <dsp:sp modelId="{DE286931-EE03-44B4-8024-1EBCA68D617E}">
      <dsp:nvSpPr>
        <dsp:cNvPr id="0" name=""/>
        <dsp:cNvSpPr/>
      </dsp:nvSpPr>
      <dsp:spPr>
        <a:xfrm>
          <a:off x="7115919" y="494411"/>
          <a:ext cx="284463" cy="3327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7115919" y="560965"/>
        <a:ext cx="199124" cy="199660"/>
      </dsp:txXfrm>
    </dsp:sp>
    <dsp:sp modelId="{17D5C112-776E-4537-A8BC-252A336CBBC8}">
      <dsp:nvSpPr>
        <dsp:cNvPr id="0" name=""/>
        <dsp:cNvSpPr/>
      </dsp:nvSpPr>
      <dsp:spPr>
        <a:xfrm>
          <a:off x="7518462" y="25925"/>
          <a:ext cx="1341809" cy="12697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Code reviewer must prepare manual report</a:t>
          </a:r>
        </a:p>
      </dsp:txBody>
      <dsp:txXfrm>
        <a:off x="7555651" y="63114"/>
        <a:ext cx="1267431" cy="11953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33E817-EB98-4C38-9EFA-9B5E8795D343}">
      <dsp:nvSpPr>
        <dsp:cNvPr id="0" name=""/>
        <dsp:cNvSpPr/>
      </dsp:nvSpPr>
      <dsp:spPr>
        <a:xfrm>
          <a:off x="8636239" y="1439489"/>
          <a:ext cx="1592002" cy="15917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10245C-BC68-48A9-BAA2-60CBBBF51900}">
      <dsp:nvSpPr>
        <dsp:cNvPr id="0" name=""/>
        <dsp:cNvSpPr/>
      </dsp:nvSpPr>
      <dsp:spPr>
        <a:xfrm>
          <a:off x="8689845" y="1492555"/>
          <a:ext cx="1485801" cy="1485568"/>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a:t>Genrerate Report</a:t>
          </a:r>
        </a:p>
      </dsp:txBody>
      <dsp:txXfrm>
        <a:off x="8902247" y="1704819"/>
        <a:ext cx="1060998" cy="1061040"/>
      </dsp:txXfrm>
    </dsp:sp>
    <dsp:sp modelId="{B28F1F90-9D2E-45C3-8A82-075A67C86F34}">
      <dsp:nvSpPr>
        <dsp:cNvPr id="0" name=""/>
        <dsp:cNvSpPr/>
      </dsp:nvSpPr>
      <dsp:spPr>
        <a:xfrm rot="2700000">
          <a:off x="6991753" y="1439310"/>
          <a:ext cx="1591778" cy="1591778"/>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06BF44-B0B0-4D59-8A28-B02B1E575237}">
      <dsp:nvSpPr>
        <dsp:cNvPr id="0" name=""/>
        <dsp:cNvSpPr/>
      </dsp:nvSpPr>
      <dsp:spPr>
        <a:xfrm>
          <a:off x="7045248" y="1492555"/>
          <a:ext cx="1485801" cy="1485568"/>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a:t>Ignore Rules marked as Exception</a:t>
          </a:r>
        </a:p>
      </dsp:txBody>
      <dsp:txXfrm>
        <a:off x="7257649" y="1704819"/>
        <a:ext cx="1060998" cy="1061040"/>
      </dsp:txXfrm>
    </dsp:sp>
    <dsp:sp modelId="{DE5F3FE4-3E13-487E-847D-E6217D149BD7}">
      <dsp:nvSpPr>
        <dsp:cNvPr id="0" name=""/>
        <dsp:cNvSpPr/>
      </dsp:nvSpPr>
      <dsp:spPr>
        <a:xfrm rot="2700000">
          <a:off x="5347156" y="1439310"/>
          <a:ext cx="1591778" cy="1591778"/>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8DB8F3-23AB-4335-9C16-9EC0D97E0972}">
      <dsp:nvSpPr>
        <dsp:cNvPr id="0" name=""/>
        <dsp:cNvSpPr/>
      </dsp:nvSpPr>
      <dsp:spPr>
        <a:xfrm>
          <a:off x="5400650" y="1492555"/>
          <a:ext cx="1485801" cy="1485568"/>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a:t>Validate against Violation Matrix</a:t>
          </a:r>
        </a:p>
      </dsp:txBody>
      <dsp:txXfrm>
        <a:off x="5613052" y="1704819"/>
        <a:ext cx="1060998" cy="1061040"/>
      </dsp:txXfrm>
    </dsp:sp>
    <dsp:sp modelId="{01B6BC8C-261D-41AD-8DF8-DFB5C14B9D59}">
      <dsp:nvSpPr>
        <dsp:cNvPr id="0" name=""/>
        <dsp:cNvSpPr/>
      </dsp:nvSpPr>
      <dsp:spPr>
        <a:xfrm rot="2700000">
          <a:off x="3702558" y="1439310"/>
          <a:ext cx="1591778" cy="1591778"/>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826108-7212-4254-91C2-D37EFFE75717}">
      <dsp:nvSpPr>
        <dsp:cNvPr id="0" name=""/>
        <dsp:cNvSpPr/>
      </dsp:nvSpPr>
      <dsp:spPr>
        <a:xfrm>
          <a:off x="3756052" y="1492555"/>
          <a:ext cx="1485801" cy="1485568"/>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a:t>Parse XML and retrieve objects</a:t>
          </a:r>
        </a:p>
      </dsp:txBody>
      <dsp:txXfrm>
        <a:off x="3967443" y="1704819"/>
        <a:ext cx="1060998" cy="1061040"/>
      </dsp:txXfrm>
    </dsp:sp>
    <dsp:sp modelId="{0BFB10A4-4F63-40FC-AA67-32B510F7AD8D}">
      <dsp:nvSpPr>
        <dsp:cNvPr id="0" name=""/>
        <dsp:cNvSpPr/>
      </dsp:nvSpPr>
      <dsp:spPr>
        <a:xfrm rot="2700000">
          <a:off x="2057961" y="1439310"/>
          <a:ext cx="1591778" cy="1591778"/>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88B30E-3A1F-49A3-896B-743EA25D183D}">
      <dsp:nvSpPr>
        <dsp:cNvPr id="0" name=""/>
        <dsp:cNvSpPr/>
      </dsp:nvSpPr>
      <dsp:spPr>
        <a:xfrm>
          <a:off x="2111455" y="1492555"/>
          <a:ext cx="1485801" cy="1485568"/>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dirty="0"/>
            <a:t>Extract XML from Content Pack</a:t>
          </a:r>
        </a:p>
      </dsp:txBody>
      <dsp:txXfrm>
        <a:off x="2322845" y="1704819"/>
        <a:ext cx="1060998" cy="1061040"/>
      </dsp:txXfrm>
    </dsp:sp>
    <dsp:sp modelId="{67DD429E-9D43-4B90-BD30-A55B387CB1FF}">
      <dsp:nvSpPr>
        <dsp:cNvPr id="0" name=""/>
        <dsp:cNvSpPr/>
      </dsp:nvSpPr>
      <dsp:spPr>
        <a:xfrm rot="2700000">
          <a:off x="413363" y="1439310"/>
          <a:ext cx="1591778" cy="1591778"/>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7D44AB-EEAF-41AF-8221-0A681B23EF6C}">
      <dsp:nvSpPr>
        <dsp:cNvPr id="0" name=""/>
        <dsp:cNvSpPr/>
      </dsp:nvSpPr>
      <dsp:spPr>
        <a:xfrm>
          <a:off x="465846" y="1492555"/>
          <a:ext cx="1485801" cy="1485568"/>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a:t>Open Web URL and Upload Content Pack</a:t>
          </a:r>
        </a:p>
      </dsp:txBody>
      <dsp:txXfrm>
        <a:off x="678247" y="1704819"/>
        <a:ext cx="1060998" cy="106104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D6F4137A-32A9-4E3E-80A1-313294284C14}" type="datetimeFigureOut">
              <a:rPr lang="en-US" smtClean="0"/>
              <a:t>4/15/2021</a:t>
            </a:fld>
            <a:endParaRPr lang="en-US" dirty="0"/>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EF956D5C-5EF9-4233-82C8-1D8C4F6E2EDC}" type="slidenum">
              <a:rPr lang="en-US" smtClean="0"/>
              <a:t>‹#›</a:t>
            </a:fld>
            <a:endParaRPr lang="en-US" dirty="0"/>
          </a:p>
        </p:txBody>
      </p:sp>
    </p:spTree>
    <p:extLst>
      <p:ext uri="{BB962C8B-B14F-4D97-AF65-F5344CB8AC3E}">
        <p14:creationId xmlns:p14="http://schemas.microsoft.com/office/powerpoint/2010/main" val="1369405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956D5C-5EF9-4233-82C8-1D8C4F6E2E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2232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956D5C-5EF9-4233-82C8-1D8C4F6E2E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76757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lide-Bla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950976" y="2446511"/>
            <a:ext cx="10314432" cy="1964978"/>
          </a:xfrm>
        </p:spPr>
        <p:txBody>
          <a:bodyPr anchor="b" anchorCtr="0">
            <a:normAutofit/>
          </a:bodyPr>
          <a:lstStyle>
            <a:lvl1pPr algn="l">
              <a:lnSpc>
                <a:spcPct val="80000"/>
              </a:lnSpc>
              <a:defRPr sz="6000">
                <a:solidFill>
                  <a:schemeClr val="bg1"/>
                </a:solidFill>
              </a:defRPr>
            </a:lvl1pPr>
          </a:lstStyle>
          <a:p>
            <a:r>
              <a:rPr lang="en-US"/>
              <a:t>Click to edit Master title style</a:t>
            </a:r>
          </a:p>
        </p:txBody>
      </p:sp>
      <p:sp>
        <p:nvSpPr>
          <p:cNvPr id="4" name="Shape 48"/>
          <p:cNvSpPr>
            <a:spLocks noGrp="1"/>
          </p:cNvSpPr>
          <p:nvPr>
            <p:ph type="body" sz="quarter" idx="10" hasCustomPrompt="1"/>
          </p:nvPr>
        </p:nvSpPr>
        <p:spPr>
          <a:xfrm>
            <a:off x="951663" y="5071003"/>
            <a:ext cx="4270249" cy="1427453"/>
          </a:xfrm>
          <a:prstGeom prst="rect">
            <a:avLst/>
          </a:prstGeom>
        </p:spPr>
        <p:txBody>
          <a:bodyPr>
            <a:noAutofit/>
          </a:bodyPr>
          <a:lstStyle>
            <a:lvl1pPr marL="0" indent="0">
              <a:lnSpc>
                <a:spcPct val="80000"/>
              </a:lnSpc>
              <a:spcBef>
                <a:spcPts val="0"/>
              </a:spcBef>
              <a:spcAft>
                <a:spcPts val="600"/>
              </a:spcAft>
              <a:buSzTx/>
              <a:buFontTx/>
              <a:buNone/>
              <a:defRPr sz="2000">
                <a:solidFill>
                  <a:srgbClr val="FFFFFF"/>
                </a:solidFill>
              </a:defRPr>
            </a:lvl1pPr>
            <a:lvl2pPr marL="0" indent="0">
              <a:lnSpc>
                <a:spcPct val="80000"/>
              </a:lnSpc>
              <a:spcBef>
                <a:spcPts val="0"/>
              </a:spcBef>
              <a:spcAft>
                <a:spcPts val="600"/>
              </a:spcAft>
              <a:buSzTx/>
              <a:buFontTx/>
              <a:buNone/>
              <a:defRPr sz="2000">
                <a:solidFill>
                  <a:srgbClr val="FFFFFF"/>
                </a:solidFill>
              </a:defRPr>
            </a:lvl2pPr>
            <a:lvl3pPr marL="0" indent="0">
              <a:lnSpc>
                <a:spcPct val="80000"/>
              </a:lnSpc>
              <a:spcBef>
                <a:spcPts val="0"/>
              </a:spcBef>
              <a:spcAft>
                <a:spcPts val="600"/>
              </a:spcAft>
              <a:buSzTx/>
              <a:buFontTx/>
              <a:buNone/>
              <a:defRPr sz="2000">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r>
              <a:rPr lang="en-US"/>
              <a:t>Speaker Name</a:t>
            </a:r>
            <a:endParaRPr/>
          </a:p>
          <a:p>
            <a:pPr lvl="1"/>
            <a:r>
              <a:rPr lang="en-US"/>
              <a:t>Title/Company</a:t>
            </a:r>
            <a:endParaRPr/>
          </a:p>
          <a:p>
            <a:pPr lvl="2"/>
            <a:r>
              <a:rPr lang="en-US"/>
              <a:t>Date</a:t>
            </a:r>
            <a:endParaRPr/>
          </a:p>
        </p:txBody>
      </p:sp>
      <p:grpSp>
        <p:nvGrpSpPr>
          <p:cNvPr id="6" name="Large Logo"/>
          <p:cNvGrpSpPr/>
          <p:nvPr userDrawn="1"/>
        </p:nvGrpSpPr>
        <p:grpSpPr>
          <a:xfrm>
            <a:off x="946986" y="1039758"/>
            <a:ext cx="2805821" cy="680014"/>
            <a:chOff x="5753494" y="2024196"/>
            <a:chExt cx="846681" cy="205200"/>
          </a:xfrm>
        </p:grpSpPr>
        <p:sp>
          <p:nvSpPr>
            <p:cNvPr id="7"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8"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9"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0"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1"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2"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3"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4"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5"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6"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7"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8"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9"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grpSp>
      <p:sp>
        <p:nvSpPr>
          <p:cNvPr id="20"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
        <p:nvSpPr>
          <p:cNvPr id="21" name="Text Placeholder 2"/>
          <p:cNvSpPr>
            <a:spLocks noGrp="1"/>
          </p:cNvSpPr>
          <p:nvPr>
            <p:ph type="body" sz="quarter" idx="11"/>
          </p:nvPr>
        </p:nvSpPr>
        <p:spPr>
          <a:xfrm>
            <a:off x="950913" y="4411489"/>
            <a:ext cx="10314495" cy="512058"/>
          </a:xfrm>
        </p:spPr>
        <p:txBody>
          <a:bodyPr/>
          <a:lstStyle>
            <a:lvl1pPr marL="0" indent="0">
              <a:buNone/>
              <a:defRPr sz="32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5324843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5"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113385518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1_Blank_Gray">
    <p:bg>
      <p:bgPr>
        <a:gradFill>
          <a:gsLst>
            <a:gs pos="0">
              <a:schemeClr val="bg2">
                <a:lumMod val="95000"/>
                <a:lumOff val="5000"/>
              </a:schemeClr>
            </a:gs>
            <a:gs pos="100000">
              <a:schemeClr val="bg2"/>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398270017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Logo Slide">
    <p:bg>
      <p:bgPr>
        <a:gradFill flip="none" rotWithShape="1">
          <a:gsLst>
            <a:gs pos="0">
              <a:schemeClr val="accent5"/>
            </a:gs>
            <a:gs pos="47000">
              <a:schemeClr val="accent1">
                <a:lumMod val="90000"/>
                <a:lumOff val="10000"/>
              </a:schemeClr>
            </a:gs>
            <a:gs pos="100000">
              <a:schemeClr val="accent3"/>
            </a:gs>
          </a:gsLst>
          <a:lin ang="2700000" scaled="0"/>
        </a:gra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alphaModFix amt="6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7" name="Group 6"/>
          <p:cNvGrpSpPr/>
          <p:nvPr/>
        </p:nvGrpSpPr>
        <p:grpSpPr>
          <a:xfrm>
            <a:off x="4463703" y="2986727"/>
            <a:ext cx="3649746" cy="884546"/>
            <a:chOff x="5753494" y="2024196"/>
            <a:chExt cx="846681" cy="205200"/>
          </a:xfrm>
        </p:grpSpPr>
        <p:sp>
          <p:nvSpPr>
            <p:cNvPr id="9"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0"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1"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2"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3"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4"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5"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6"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7"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8"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9"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0"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1"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grpSp>
      <p:grpSp>
        <p:nvGrpSpPr>
          <p:cNvPr id="22" name="Group 21"/>
          <p:cNvGrpSpPr/>
          <p:nvPr userDrawn="1"/>
        </p:nvGrpSpPr>
        <p:grpSpPr>
          <a:xfrm>
            <a:off x="4463703" y="2986727"/>
            <a:ext cx="3649746" cy="884546"/>
            <a:chOff x="5753494" y="2024196"/>
            <a:chExt cx="846681" cy="205200"/>
          </a:xfrm>
        </p:grpSpPr>
        <p:sp>
          <p:nvSpPr>
            <p:cNvPr id="23"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4"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5"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6"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7"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8"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9"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30"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31"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32"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3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3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3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grpSp>
    </p:spTree>
    <p:extLst>
      <p:ext uri="{BB962C8B-B14F-4D97-AF65-F5344CB8AC3E}">
        <p14:creationId xmlns:p14="http://schemas.microsoft.com/office/powerpoint/2010/main" val="270902644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Section Header (Blue)">
    <p:spTree>
      <p:nvGrpSpPr>
        <p:cNvPr id="1" name=""/>
        <p:cNvGrpSpPr/>
        <p:nvPr/>
      </p:nvGrpSpPr>
      <p:grpSpPr>
        <a:xfrm>
          <a:off x="0" y="0"/>
          <a:ext cx="0" cy="0"/>
          <a:chOff x="0" y="0"/>
          <a:chExt cx="0" cy="0"/>
        </a:xfrm>
      </p:grpSpPr>
      <p:sp>
        <p:nvSpPr>
          <p:cNvPr id="8" name="Rectangle 7"/>
          <p:cNvSpPr/>
          <p:nvPr userDrawn="1"/>
        </p:nvSpPr>
        <p:spPr>
          <a:xfrm>
            <a:off x="11106150" y="6272213"/>
            <a:ext cx="1085850" cy="585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FFFFFF"/>
              </a:solidFill>
            </a:endParaRPr>
          </a:p>
        </p:txBody>
      </p:sp>
      <p:grpSp>
        <p:nvGrpSpPr>
          <p:cNvPr id="9" name="Group 8">
            <a:extLst>
              <a:ext uri="{FF2B5EF4-FFF2-40B4-BE49-F238E27FC236}">
                <a16:creationId xmlns:a16="http://schemas.microsoft.com/office/drawing/2014/main" id="{95875EC2-73DC-4ADE-800B-1FB9E0C0DC01}"/>
              </a:ext>
            </a:extLst>
          </p:cNvPr>
          <p:cNvGrpSpPr/>
          <p:nvPr userDrawn="1"/>
        </p:nvGrpSpPr>
        <p:grpSpPr>
          <a:xfrm>
            <a:off x="0" y="0"/>
            <a:ext cx="12293598" cy="6961943"/>
            <a:chOff x="0" y="0"/>
            <a:chExt cx="12293598" cy="6961943"/>
          </a:xfrm>
          <a:solidFill>
            <a:schemeClr val="tx2"/>
          </a:solidFill>
        </p:grpSpPr>
        <p:sp>
          <p:nvSpPr>
            <p:cNvPr id="10" name="Rectangle 9"/>
            <p:cNvSpPr/>
            <p:nvPr/>
          </p:nvSpPr>
          <p:spPr>
            <a:xfrm>
              <a:off x="0" y="0"/>
              <a:ext cx="85471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a:solidFill>
                  <a:srgbClr val="FFFFFF"/>
                </a:solidFill>
              </a:endParaRPr>
            </a:p>
          </p:txBody>
        </p:sp>
        <p:grpSp>
          <p:nvGrpSpPr>
            <p:cNvPr id="11" name="Group 10"/>
            <p:cNvGrpSpPr/>
            <p:nvPr/>
          </p:nvGrpSpPr>
          <p:grpSpPr>
            <a:xfrm>
              <a:off x="10353498" y="5021881"/>
              <a:ext cx="1940100" cy="1940062"/>
              <a:chOff x="9313687" y="3627192"/>
              <a:chExt cx="1940100" cy="1940062"/>
            </a:xfrm>
            <a:grpFill/>
          </p:grpSpPr>
          <p:sp>
            <p:nvSpPr>
              <p:cNvPr id="12" name="Oval 11"/>
              <p:cNvSpPr/>
              <p:nvPr/>
            </p:nvSpPr>
            <p:spPr>
              <a:xfrm>
                <a:off x="10188575" y="4492625"/>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FFFFFF"/>
                  </a:solidFill>
                </a:endParaRPr>
              </a:p>
            </p:txBody>
          </p:sp>
          <p:sp>
            <p:nvSpPr>
              <p:cNvPr id="13" name="Oval 12"/>
              <p:cNvSpPr/>
              <p:nvPr/>
            </p:nvSpPr>
            <p:spPr>
              <a:xfrm>
                <a:off x="10617200" y="4492625"/>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FFFFFF"/>
                  </a:solidFill>
                </a:endParaRPr>
              </a:p>
            </p:txBody>
          </p:sp>
          <p:sp>
            <p:nvSpPr>
              <p:cNvPr id="14" name="Oval 13"/>
              <p:cNvSpPr/>
              <p:nvPr/>
            </p:nvSpPr>
            <p:spPr>
              <a:xfrm>
                <a:off x="10617200" y="4064000"/>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FFFFFF"/>
                  </a:solidFill>
                </a:endParaRPr>
              </a:p>
            </p:txBody>
          </p:sp>
          <p:sp>
            <p:nvSpPr>
              <p:cNvPr id="15" name="Oval 14"/>
              <p:cNvSpPr/>
              <p:nvPr/>
            </p:nvSpPr>
            <p:spPr>
              <a:xfrm>
                <a:off x="10626726"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FFFFFF"/>
                  </a:solidFill>
                </a:endParaRPr>
              </a:p>
            </p:txBody>
          </p:sp>
          <p:sp>
            <p:nvSpPr>
              <p:cNvPr id="16" name="Oval 15"/>
              <p:cNvSpPr/>
              <p:nvPr/>
            </p:nvSpPr>
            <p:spPr>
              <a:xfrm>
                <a:off x="10193338"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FFFFFF"/>
                  </a:solidFill>
                </a:endParaRPr>
              </a:p>
            </p:txBody>
          </p:sp>
          <p:sp>
            <p:nvSpPr>
              <p:cNvPr id="17" name="Oval 16"/>
              <p:cNvSpPr/>
              <p:nvPr/>
            </p:nvSpPr>
            <p:spPr>
              <a:xfrm>
                <a:off x="9759950"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FFFFFF"/>
                  </a:solidFill>
                </a:endParaRPr>
              </a:p>
            </p:txBody>
          </p:sp>
          <p:sp>
            <p:nvSpPr>
              <p:cNvPr id="18" name="Pie 17"/>
              <p:cNvSpPr/>
              <p:nvPr/>
            </p:nvSpPr>
            <p:spPr>
              <a:xfrm rot="5400000">
                <a:off x="9750425"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000000"/>
                  </a:solidFill>
                </a:endParaRPr>
              </a:p>
            </p:txBody>
          </p:sp>
          <p:sp>
            <p:nvSpPr>
              <p:cNvPr id="19" name="Pie 18"/>
              <p:cNvSpPr/>
              <p:nvPr/>
            </p:nvSpPr>
            <p:spPr>
              <a:xfrm rot="5400000">
                <a:off x="10174113"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000000"/>
                  </a:solidFill>
                </a:endParaRPr>
              </a:p>
            </p:txBody>
          </p:sp>
          <p:sp>
            <p:nvSpPr>
              <p:cNvPr id="20" name="Pie 19"/>
              <p:cNvSpPr/>
              <p:nvPr/>
            </p:nvSpPr>
            <p:spPr>
              <a:xfrm rot="5400000">
                <a:off x="10607676"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000000"/>
                  </a:solidFill>
                </a:endParaRPr>
              </a:p>
            </p:txBody>
          </p:sp>
          <p:sp>
            <p:nvSpPr>
              <p:cNvPr id="21" name="Pie 20"/>
              <p:cNvSpPr/>
              <p:nvPr/>
            </p:nvSpPr>
            <p:spPr>
              <a:xfrm rot="5400000">
                <a:off x="11060113" y="5373580"/>
                <a:ext cx="193674" cy="193674"/>
              </a:xfrm>
              <a:prstGeom prst="pie">
                <a:avLst>
                  <a:gd name="adj1" fmla="val 5400000"/>
                  <a:gd name="adj2" fmla="val 107508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000000"/>
                  </a:solidFill>
                </a:endParaRPr>
              </a:p>
            </p:txBody>
          </p:sp>
          <p:sp>
            <p:nvSpPr>
              <p:cNvPr id="22" name="Pie 21"/>
              <p:cNvSpPr/>
              <p:nvPr/>
            </p:nvSpPr>
            <p:spPr>
              <a:xfrm rot="5400000">
                <a:off x="9313687"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000000"/>
                  </a:solidFill>
                </a:endParaRPr>
              </a:p>
            </p:txBody>
          </p:sp>
          <p:sp>
            <p:nvSpPr>
              <p:cNvPr id="23" name="Pie 22"/>
              <p:cNvSpPr/>
              <p:nvPr/>
            </p:nvSpPr>
            <p:spPr>
              <a:xfrm>
                <a:off x="11060113" y="4484443"/>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000000"/>
                  </a:solidFill>
                </a:endParaRPr>
              </a:p>
            </p:txBody>
          </p:sp>
          <p:sp>
            <p:nvSpPr>
              <p:cNvPr id="24" name="Pie 23"/>
              <p:cNvSpPr/>
              <p:nvPr/>
            </p:nvSpPr>
            <p:spPr>
              <a:xfrm>
                <a:off x="11060113" y="4060755"/>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000000"/>
                  </a:solidFill>
                </a:endParaRPr>
              </a:p>
            </p:txBody>
          </p:sp>
          <p:sp>
            <p:nvSpPr>
              <p:cNvPr id="25" name="Pie 24"/>
              <p:cNvSpPr/>
              <p:nvPr/>
            </p:nvSpPr>
            <p:spPr>
              <a:xfrm>
                <a:off x="11060113" y="3627192"/>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000000"/>
                  </a:solidFill>
                </a:endParaRPr>
              </a:p>
            </p:txBody>
          </p:sp>
          <p:sp>
            <p:nvSpPr>
              <p:cNvPr id="26" name="Pie 25"/>
              <p:cNvSpPr/>
              <p:nvPr/>
            </p:nvSpPr>
            <p:spPr>
              <a:xfrm>
                <a:off x="11060113" y="4921181"/>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000000"/>
                  </a:solidFill>
                </a:endParaRPr>
              </a:p>
            </p:txBody>
          </p:sp>
        </p:grpSp>
      </p:grpSp>
      <p:sp>
        <p:nvSpPr>
          <p:cNvPr id="2" name="Title 1"/>
          <p:cNvSpPr>
            <a:spLocks noGrp="1"/>
          </p:cNvSpPr>
          <p:nvPr>
            <p:ph type="title"/>
          </p:nvPr>
        </p:nvSpPr>
        <p:spPr>
          <a:xfrm>
            <a:off x="365760" y="4733926"/>
            <a:ext cx="7897814" cy="1471786"/>
          </a:xfrm>
        </p:spPr>
        <p:txBody>
          <a:bodyPr anchor="ctr">
            <a:normAutofit/>
          </a:bodyPr>
          <a:lstStyle>
            <a:lvl1pPr>
              <a:defRPr sz="4800">
                <a:solidFill>
                  <a:schemeClr val="bg1"/>
                </a:solidFill>
              </a:defRPr>
            </a:lvl1pPr>
          </a:lstStyle>
          <a:p>
            <a:r>
              <a:rPr lang="en-US"/>
              <a:t>Click to edit Master title style</a:t>
            </a:r>
          </a:p>
        </p:txBody>
      </p:sp>
      <p:sp>
        <p:nvSpPr>
          <p:cNvPr id="27" name="Rectangle 26"/>
          <p:cNvSpPr/>
          <p:nvPr userDrawn="1"/>
        </p:nvSpPr>
        <p:spPr>
          <a:xfrm rot="16200000">
            <a:off x="-506427" y="5418151"/>
            <a:ext cx="1115449" cy="102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FFFFFF"/>
              </a:solidFill>
            </a:endParaRPr>
          </a:p>
        </p:txBody>
      </p:sp>
    </p:spTree>
    <p:extLst>
      <p:ext uri="{BB962C8B-B14F-4D97-AF65-F5344CB8AC3E}">
        <p14:creationId xmlns:p14="http://schemas.microsoft.com/office/powerpoint/2010/main" val="122025540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p:cSld name="1_Title Slide">
    <p:bg>
      <p:bgPr>
        <a:gradFill flip="none" rotWithShape="1">
          <a:gsLst>
            <a:gs pos="0">
              <a:schemeClr val="accent5">
                <a:lumMod val="100000"/>
              </a:schemeClr>
            </a:gs>
            <a:gs pos="37000">
              <a:schemeClr val="accent1"/>
            </a:gs>
            <a:gs pos="99000">
              <a:srgbClr val="0155EF"/>
            </a:gs>
          </a:gsLst>
          <a:lin ang="2700000" scaled="1"/>
          <a:tileRect/>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alphaModFix amt="5000"/>
          </a:blip>
          <a:stretch>
            <a:fillRect/>
          </a:stretch>
        </p:blipFill>
        <p:spPr>
          <a:xfrm>
            <a:off x="-87780" y="0"/>
            <a:ext cx="11920244" cy="6858000"/>
          </a:xfrm>
          <a:prstGeom prst="rect">
            <a:avLst/>
          </a:prstGeom>
        </p:spPr>
      </p:pic>
      <p:sp>
        <p:nvSpPr>
          <p:cNvPr id="4" name="Rectangle 3"/>
          <p:cNvSpPr/>
          <p:nvPr/>
        </p:nvSpPr>
        <p:spPr>
          <a:xfrm>
            <a:off x="6096" y="0"/>
            <a:ext cx="12204191" cy="6858000"/>
          </a:xfrm>
          <a:prstGeom prst="rect">
            <a:avLst/>
          </a:prstGeom>
          <a:gradFill flip="none" rotWithShape="1">
            <a:gsLst>
              <a:gs pos="0">
                <a:schemeClr val="accent1">
                  <a:lumMod val="80000"/>
                  <a:lumOff val="20000"/>
                  <a:alpha val="34000"/>
                </a:schemeClr>
              </a:gs>
              <a:gs pos="100000">
                <a:schemeClr val="accent1">
                  <a:lumMod val="100000"/>
                  <a:alpha val="5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FFFFFF"/>
              </a:solidFill>
            </a:endParaRPr>
          </a:p>
        </p:txBody>
      </p:sp>
      <p:sp>
        <p:nvSpPr>
          <p:cNvPr id="38" name="Title 1"/>
          <p:cNvSpPr>
            <a:spLocks noGrp="1"/>
          </p:cNvSpPr>
          <p:nvPr>
            <p:ph type="ctrTitle"/>
          </p:nvPr>
        </p:nvSpPr>
        <p:spPr>
          <a:xfrm>
            <a:off x="950976" y="3078933"/>
            <a:ext cx="10314432" cy="1964978"/>
          </a:xfrm>
        </p:spPr>
        <p:txBody>
          <a:bodyPr anchor="b" anchorCtr="0">
            <a:normAutofit/>
          </a:bodyPr>
          <a:lstStyle>
            <a:lvl1pPr algn="l">
              <a:lnSpc>
                <a:spcPct val="80000"/>
              </a:lnSpc>
              <a:defRPr sz="6000">
                <a:solidFill>
                  <a:schemeClr val="bg1"/>
                </a:solidFill>
              </a:defRPr>
            </a:lvl1pPr>
          </a:lstStyle>
          <a:p>
            <a:r>
              <a:rPr lang="en-US"/>
              <a:t>Click to edit Master title style</a:t>
            </a:r>
            <a:endParaRPr lang="en-US" dirty="0"/>
          </a:p>
        </p:txBody>
      </p:sp>
      <p:sp>
        <p:nvSpPr>
          <p:cNvPr id="40" name="Shape 48"/>
          <p:cNvSpPr>
            <a:spLocks noGrp="1"/>
          </p:cNvSpPr>
          <p:nvPr>
            <p:ph type="body" sz="quarter" idx="10" hasCustomPrompt="1"/>
          </p:nvPr>
        </p:nvSpPr>
        <p:spPr>
          <a:xfrm>
            <a:off x="951663" y="5071003"/>
            <a:ext cx="4270249" cy="1427453"/>
          </a:xfrm>
          <a:prstGeom prst="rect">
            <a:avLst/>
          </a:prstGeom>
        </p:spPr>
        <p:txBody>
          <a:bodyPr>
            <a:noAutofit/>
          </a:bodyPr>
          <a:lstStyle>
            <a:lvl1pPr marL="0" indent="0">
              <a:lnSpc>
                <a:spcPct val="80000"/>
              </a:lnSpc>
              <a:spcBef>
                <a:spcPts val="0"/>
              </a:spcBef>
              <a:spcAft>
                <a:spcPts val="600"/>
              </a:spcAft>
              <a:buSzTx/>
              <a:buFontTx/>
              <a:buNone/>
              <a:defRPr sz="2000">
                <a:solidFill>
                  <a:srgbClr val="FFFFFF"/>
                </a:solidFill>
              </a:defRPr>
            </a:lvl1pPr>
            <a:lvl2pPr marL="0" indent="0">
              <a:lnSpc>
                <a:spcPct val="80000"/>
              </a:lnSpc>
              <a:spcBef>
                <a:spcPts val="0"/>
              </a:spcBef>
              <a:spcAft>
                <a:spcPts val="600"/>
              </a:spcAft>
              <a:buSzTx/>
              <a:buFontTx/>
              <a:buNone/>
              <a:defRPr sz="2000">
                <a:solidFill>
                  <a:srgbClr val="FFFFFF"/>
                </a:solidFill>
              </a:defRPr>
            </a:lvl2pPr>
            <a:lvl3pPr marL="0" indent="0">
              <a:lnSpc>
                <a:spcPct val="80000"/>
              </a:lnSpc>
              <a:spcBef>
                <a:spcPts val="0"/>
              </a:spcBef>
              <a:spcAft>
                <a:spcPts val="600"/>
              </a:spcAft>
              <a:buSzTx/>
              <a:buFontTx/>
              <a:buNone/>
              <a:defRPr sz="2000">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r>
              <a:rPr lang="en-US" dirty="0"/>
              <a:t>Speaker Name</a:t>
            </a:r>
            <a:endParaRPr dirty="0"/>
          </a:p>
          <a:p>
            <a:pPr lvl="1"/>
            <a:r>
              <a:rPr lang="en-US" dirty="0"/>
              <a:t>Title/Company</a:t>
            </a:r>
            <a:endParaRPr dirty="0"/>
          </a:p>
          <a:p>
            <a:pPr lvl="2"/>
            <a:r>
              <a:rPr lang="en-US" dirty="0"/>
              <a:t>Date</a:t>
            </a:r>
            <a:endParaRPr dirty="0"/>
          </a:p>
        </p:txBody>
      </p:sp>
      <p:grpSp>
        <p:nvGrpSpPr>
          <p:cNvPr id="10" name="Large Logo"/>
          <p:cNvGrpSpPr/>
          <p:nvPr/>
        </p:nvGrpSpPr>
        <p:grpSpPr>
          <a:xfrm>
            <a:off x="946986" y="1039758"/>
            <a:ext cx="2805821" cy="680014"/>
            <a:chOff x="5753494" y="2024196"/>
            <a:chExt cx="846681" cy="205200"/>
          </a:xfrm>
        </p:grpSpPr>
        <p:sp>
          <p:nvSpPr>
            <p:cNvPr id="11"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2"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3"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4"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5"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6"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7"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8"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9"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0"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grpSp>
      <p:sp>
        <p:nvSpPr>
          <p:cNvPr id="21" name="Blue bar"/>
          <p:cNvSpPr/>
          <p:nvPr/>
        </p:nvSpPr>
        <p:spPr>
          <a:xfrm>
            <a:off x="944563" y="0"/>
            <a:ext cx="1799696" cy="151844"/>
          </a:xfrm>
          <a:prstGeom prst="rect">
            <a:avLst/>
          </a:prstGeom>
          <a:solidFill>
            <a:schemeClr val="bg1"/>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4210040716"/>
      </p:ext>
    </p:extLst>
  </p:cSld>
  <p:clrMapOvr>
    <a:masterClrMapping/>
  </p:clrMapOvr>
  <p:hf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p:cSld name="1_Title Slide w Subtitle">
    <p:bg>
      <p:bgPr>
        <a:gradFill flip="none" rotWithShape="1">
          <a:gsLst>
            <a:gs pos="0">
              <a:schemeClr val="accent5">
                <a:lumMod val="100000"/>
              </a:schemeClr>
            </a:gs>
            <a:gs pos="37000">
              <a:schemeClr val="accent1"/>
            </a:gs>
            <a:gs pos="99000">
              <a:srgbClr val="0155EF"/>
            </a:gs>
          </a:gsLst>
          <a:lin ang="2700000" scaled="1"/>
          <a:tileRect/>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alphaModFix amt="5000"/>
          </a:blip>
          <a:stretch>
            <a:fillRect/>
          </a:stretch>
        </p:blipFill>
        <p:spPr>
          <a:xfrm>
            <a:off x="-87780" y="0"/>
            <a:ext cx="11920244" cy="6858000"/>
          </a:xfrm>
          <a:prstGeom prst="rect">
            <a:avLst/>
          </a:prstGeom>
        </p:spPr>
      </p:pic>
      <p:sp>
        <p:nvSpPr>
          <p:cNvPr id="4" name="Rectangle 3"/>
          <p:cNvSpPr/>
          <p:nvPr/>
        </p:nvSpPr>
        <p:spPr>
          <a:xfrm>
            <a:off x="6096" y="0"/>
            <a:ext cx="12204191" cy="6858000"/>
          </a:xfrm>
          <a:prstGeom prst="rect">
            <a:avLst/>
          </a:prstGeom>
          <a:gradFill flip="none" rotWithShape="1">
            <a:gsLst>
              <a:gs pos="0">
                <a:schemeClr val="accent1">
                  <a:lumMod val="80000"/>
                  <a:lumOff val="20000"/>
                  <a:alpha val="34000"/>
                </a:schemeClr>
              </a:gs>
              <a:gs pos="100000">
                <a:schemeClr val="accent1">
                  <a:lumMod val="100000"/>
                  <a:alpha val="5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FFFFFF"/>
              </a:solidFill>
            </a:endParaRPr>
          </a:p>
        </p:txBody>
      </p:sp>
      <p:sp>
        <p:nvSpPr>
          <p:cNvPr id="38" name="Title 1"/>
          <p:cNvSpPr>
            <a:spLocks noGrp="1"/>
          </p:cNvSpPr>
          <p:nvPr>
            <p:ph type="ctrTitle"/>
          </p:nvPr>
        </p:nvSpPr>
        <p:spPr>
          <a:xfrm>
            <a:off x="950976" y="2446511"/>
            <a:ext cx="10314432" cy="1964978"/>
          </a:xfrm>
        </p:spPr>
        <p:txBody>
          <a:bodyPr anchor="b" anchorCtr="0">
            <a:normAutofit/>
          </a:bodyPr>
          <a:lstStyle>
            <a:lvl1pPr algn="l">
              <a:lnSpc>
                <a:spcPct val="80000"/>
              </a:lnSpc>
              <a:defRPr sz="6000">
                <a:solidFill>
                  <a:schemeClr val="bg1"/>
                </a:solidFill>
              </a:defRPr>
            </a:lvl1pPr>
          </a:lstStyle>
          <a:p>
            <a:r>
              <a:rPr lang="en-US"/>
              <a:t>Click to edit Master title style</a:t>
            </a:r>
            <a:endParaRPr lang="en-US" dirty="0"/>
          </a:p>
        </p:txBody>
      </p:sp>
      <p:sp>
        <p:nvSpPr>
          <p:cNvPr id="40" name="Shape 48"/>
          <p:cNvSpPr>
            <a:spLocks noGrp="1"/>
          </p:cNvSpPr>
          <p:nvPr>
            <p:ph type="body" sz="quarter" idx="10" hasCustomPrompt="1"/>
          </p:nvPr>
        </p:nvSpPr>
        <p:spPr>
          <a:xfrm>
            <a:off x="951663" y="5071003"/>
            <a:ext cx="4270249" cy="1427453"/>
          </a:xfrm>
          <a:prstGeom prst="rect">
            <a:avLst/>
          </a:prstGeom>
        </p:spPr>
        <p:txBody>
          <a:bodyPr>
            <a:noAutofit/>
          </a:bodyPr>
          <a:lstStyle>
            <a:lvl1pPr marL="0" indent="0">
              <a:lnSpc>
                <a:spcPct val="80000"/>
              </a:lnSpc>
              <a:spcBef>
                <a:spcPts val="0"/>
              </a:spcBef>
              <a:spcAft>
                <a:spcPts val="600"/>
              </a:spcAft>
              <a:buSzTx/>
              <a:buFontTx/>
              <a:buNone/>
              <a:defRPr sz="2000">
                <a:solidFill>
                  <a:srgbClr val="FFFFFF"/>
                </a:solidFill>
              </a:defRPr>
            </a:lvl1pPr>
            <a:lvl2pPr marL="0" indent="0">
              <a:lnSpc>
                <a:spcPct val="80000"/>
              </a:lnSpc>
              <a:spcBef>
                <a:spcPts val="0"/>
              </a:spcBef>
              <a:spcAft>
                <a:spcPts val="600"/>
              </a:spcAft>
              <a:buSzTx/>
              <a:buFontTx/>
              <a:buNone/>
              <a:defRPr sz="2000">
                <a:solidFill>
                  <a:srgbClr val="FFFFFF"/>
                </a:solidFill>
              </a:defRPr>
            </a:lvl2pPr>
            <a:lvl3pPr marL="0" indent="0">
              <a:lnSpc>
                <a:spcPct val="80000"/>
              </a:lnSpc>
              <a:spcBef>
                <a:spcPts val="0"/>
              </a:spcBef>
              <a:spcAft>
                <a:spcPts val="600"/>
              </a:spcAft>
              <a:buSzTx/>
              <a:buFontTx/>
              <a:buNone/>
              <a:defRPr sz="2000">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r>
              <a:rPr lang="en-US" dirty="0"/>
              <a:t>Speaker Name</a:t>
            </a:r>
            <a:endParaRPr dirty="0"/>
          </a:p>
          <a:p>
            <a:pPr lvl="1"/>
            <a:r>
              <a:rPr lang="en-US" dirty="0"/>
              <a:t>Title/Company</a:t>
            </a:r>
            <a:endParaRPr dirty="0"/>
          </a:p>
          <a:p>
            <a:pPr lvl="2"/>
            <a:r>
              <a:rPr lang="en-US" dirty="0"/>
              <a:t>Date</a:t>
            </a:r>
            <a:endParaRPr dirty="0"/>
          </a:p>
        </p:txBody>
      </p:sp>
      <p:grpSp>
        <p:nvGrpSpPr>
          <p:cNvPr id="10" name="Large Logo"/>
          <p:cNvGrpSpPr/>
          <p:nvPr/>
        </p:nvGrpSpPr>
        <p:grpSpPr>
          <a:xfrm>
            <a:off x="946986" y="1039758"/>
            <a:ext cx="2805821" cy="680014"/>
            <a:chOff x="5753494" y="2024196"/>
            <a:chExt cx="846681" cy="205200"/>
          </a:xfrm>
        </p:grpSpPr>
        <p:sp>
          <p:nvSpPr>
            <p:cNvPr id="11"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2"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3"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4"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5"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6"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7"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8"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9"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0"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grpSp>
      <p:sp>
        <p:nvSpPr>
          <p:cNvPr id="21" name="Blue bar"/>
          <p:cNvSpPr/>
          <p:nvPr/>
        </p:nvSpPr>
        <p:spPr>
          <a:xfrm>
            <a:off x="944563" y="0"/>
            <a:ext cx="1799696" cy="151844"/>
          </a:xfrm>
          <a:prstGeom prst="rect">
            <a:avLst/>
          </a:prstGeom>
          <a:solidFill>
            <a:schemeClr val="bg1"/>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
        <p:nvSpPr>
          <p:cNvPr id="3" name="Text Placeholder 2"/>
          <p:cNvSpPr>
            <a:spLocks noGrp="1"/>
          </p:cNvSpPr>
          <p:nvPr>
            <p:ph type="body" sz="quarter" idx="11"/>
          </p:nvPr>
        </p:nvSpPr>
        <p:spPr>
          <a:xfrm>
            <a:off x="950913" y="4411489"/>
            <a:ext cx="10314495" cy="512058"/>
          </a:xfrm>
        </p:spPr>
        <p:txBody>
          <a:bodyPr/>
          <a:lstStyle>
            <a:lvl1pPr marL="0" indent="0">
              <a:buNone/>
              <a:defRPr sz="3200">
                <a:solidFill>
                  <a:schemeClr val="bg1"/>
                </a:solidFill>
              </a:defRPr>
            </a:lvl1pPr>
          </a:lstStyle>
          <a:p>
            <a:pPr lvl="0"/>
            <a:r>
              <a:rPr lang="en-US"/>
              <a:t>Click to edit Master text styles</a:t>
            </a:r>
          </a:p>
        </p:txBody>
      </p:sp>
      <p:pic>
        <p:nvPicPr>
          <p:cNvPr id="22" name="Picture 21">
            <a:extLst>
              <a:ext uri="{FF2B5EF4-FFF2-40B4-BE49-F238E27FC236}">
                <a16:creationId xmlns:a16="http://schemas.microsoft.com/office/drawing/2014/main" id="{B3738DBD-1ACB-4941-900E-F1697F4AA32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6" name="Blue bar">
            <a:extLst>
              <a:ext uri="{FF2B5EF4-FFF2-40B4-BE49-F238E27FC236}">
                <a16:creationId xmlns:a16="http://schemas.microsoft.com/office/drawing/2014/main" id="{F8F51D1F-D997-41D6-A966-D110AF71AB8A}"/>
              </a:ext>
            </a:extLst>
          </p:cNvP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270422065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p:cSld name="2_Title Slide">
    <p:bg>
      <p:bgPr>
        <a:gradFill flip="none" rotWithShape="1">
          <a:gsLst>
            <a:gs pos="40000">
              <a:schemeClr val="accent1">
                <a:lumMod val="100000"/>
              </a:schemeClr>
            </a:gs>
            <a:gs pos="0">
              <a:schemeClr val="accent5"/>
            </a:gs>
            <a:gs pos="100000">
              <a:srgbClr val="0155EF"/>
            </a:gs>
          </a:gsLst>
          <a:lin ang="2700000" scaled="1"/>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alphaModFix amt="5000"/>
          </a:blip>
          <a:stretch>
            <a:fillRect/>
          </a:stretch>
        </p:blipFill>
        <p:spPr>
          <a:xfrm>
            <a:off x="-87780" y="0"/>
            <a:ext cx="11916181" cy="6858001"/>
          </a:xfrm>
          <a:prstGeom prst="rect">
            <a:avLst/>
          </a:prstGeom>
        </p:spPr>
      </p:pic>
      <p:sp>
        <p:nvSpPr>
          <p:cNvPr id="26" name="Rectangle 25"/>
          <p:cNvSpPr/>
          <p:nvPr/>
        </p:nvSpPr>
        <p:spPr>
          <a:xfrm flipV="1">
            <a:off x="-12191" y="-1"/>
            <a:ext cx="12204191" cy="6858001"/>
          </a:xfrm>
          <a:prstGeom prst="rect">
            <a:avLst/>
          </a:prstGeom>
          <a:gradFill flip="none" rotWithShape="1">
            <a:gsLst>
              <a:gs pos="14000">
                <a:schemeClr val="accent1">
                  <a:lumMod val="80000"/>
                  <a:lumOff val="20000"/>
                  <a:alpha val="10000"/>
                </a:schemeClr>
              </a:gs>
              <a:gs pos="100000">
                <a:schemeClr val="accent1">
                  <a:lumMod val="100000"/>
                  <a:alpha val="5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FFFFFF"/>
              </a:solidFill>
            </a:endParaRPr>
          </a:p>
        </p:txBody>
      </p:sp>
      <p:sp>
        <p:nvSpPr>
          <p:cNvPr id="38" name="Title 1"/>
          <p:cNvSpPr>
            <a:spLocks noGrp="1"/>
          </p:cNvSpPr>
          <p:nvPr>
            <p:ph type="ctrTitle"/>
          </p:nvPr>
        </p:nvSpPr>
        <p:spPr>
          <a:xfrm>
            <a:off x="950976" y="341105"/>
            <a:ext cx="10314432" cy="1964978"/>
          </a:xfrm>
        </p:spPr>
        <p:txBody>
          <a:bodyPr anchor="b" anchorCtr="0">
            <a:normAutofit/>
          </a:bodyPr>
          <a:lstStyle>
            <a:lvl1pPr algn="l">
              <a:lnSpc>
                <a:spcPct val="80000"/>
              </a:lnSpc>
              <a:defRPr sz="6000">
                <a:solidFill>
                  <a:schemeClr val="bg1"/>
                </a:solidFill>
              </a:defRPr>
            </a:lvl1pPr>
          </a:lstStyle>
          <a:p>
            <a:r>
              <a:rPr lang="en-US"/>
              <a:t>Click to edit Master title style</a:t>
            </a:r>
            <a:endParaRPr lang="en-US" dirty="0"/>
          </a:p>
        </p:txBody>
      </p:sp>
      <p:sp>
        <p:nvSpPr>
          <p:cNvPr id="40" name="Shape 48"/>
          <p:cNvSpPr>
            <a:spLocks noGrp="1"/>
          </p:cNvSpPr>
          <p:nvPr>
            <p:ph type="body" sz="quarter" idx="10" hasCustomPrompt="1"/>
          </p:nvPr>
        </p:nvSpPr>
        <p:spPr>
          <a:xfrm>
            <a:off x="951663" y="2333175"/>
            <a:ext cx="4270249" cy="1427453"/>
          </a:xfrm>
          <a:prstGeom prst="rect">
            <a:avLst/>
          </a:prstGeom>
        </p:spPr>
        <p:txBody>
          <a:bodyPr>
            <a:noAutofit/>
          </a:bodyPr>
          <a:lstStyle>
            <a:lvl1pPr marL="0" indent="0">
              <a:lnSpc>
                <a:spcPct val="80000"/>
              </a:lnSpc>
              <a:spcBef>
                <a:spcPts val="0"/>
              </a:spcBef>
              <a:spcAft>
                <a:spcPts val="600"/>
              </a:spcAft>
              <a:buSzTx/>
              <a:buFontTx/>
              <a:buNone/>
              <a:defRPr sz="2000">
                <a:solidFill>
                  <a:srgbClr val="FFFFFF"/>
                </a:solidFill>
              </a:defRPr>
            </a:lvl1pPr>
            <a:lvl2pPr marL="0" indent="0">
              <a:lnSpc>
                <a:spcPct val="80000"/>
              </a:lnSpc>
              <a:spcBef>
                <a:spcPts val="0"/>
              </a:spcBef>
              <a:spcAft>
                <a:spcPts val="600"/>
              </a:spcAft>
              <a:buSzTx/>
              <a:buFontTx/>
              <a:buNone/>
              <a:defRPr sz="2000">
                <a:solidFill>
                  <a:srgbClr val="FFFFFF"/>
                </a:solidFill>
              </a:defRPr>
            </a:lvl2pPr>
            <a:lvl3pPr marL="0" indent="0">
              <a:lnSpc>
                <a:spcPct val="80000"/>
              </a:lnSpc>
              <a:spcBef>
                <a:spcPts val="0"/>
              </a:spcBef>
              <a:spcAft>
                <a:spcPts val="600"/>
              </a:spcAft>
              <a:buSzTx/>
              <a:buFontTx/>
              <a:buNone/>
              <a:defRPr sz="2000">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r>
              <a:rPr lang="en-US" dirty="0"/>
              <a:t>Speaker Name</a:t>
            </a:r>
            <a:endParaRPr dirty="0"/>
          </a:p>
          <a:p>
            <a:pPr lvl="1"/>
            <a:r>
              <a:rPr lang="en-US" dirty="0"/>
              <a:t>Title/Company</a:t>
            </a:r>
            <a:endParaRPr dirty="0"/>
          </a:p>
          <a:p>
            <a:pPr lvl="2"/>
            <a:r>
              <a:rPr lang="en-US" dirty="0"/>
              <a:t>Date</a:t>
            </a:r>
            <a:endParaRPr dirty="0"/>
          </a:p>
        </p:txBody>
      </p:sp>
      <p:grpSp>
        <p:nvGrpSpPr>
          <p:cNvPr id="10" name="Large Logo"/>
          <p:cNvGrpSpPr/>
          <p:nvPr/>
        </p:nvGrpSpPr>
        <p:grpSpPr>
          <a:xfrm>
            <a:off x="946986" y="5176329"/>
            <a:ext cx="2805821" cy="680014"/>
            <a:chOff x="5753494" y="2024196"/>
            <a:chExt cx="846681" cy="205200"/>
          </a:xfrm>
        </p:grpSpPr>
        <p:sp>
          <p:nvSpPr>
            <p:cNvPr id="11"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2"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3"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4"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5"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6"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7"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8"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9"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0"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grpSp>
      <p:sp>
        <p:nvSpPr>
          <p:cNvPr id="21" name="Blue bar"/>
          <p:cNvSpPr/>
          <p:nvPr/>
        </p:nvSpPr>
        <p:spPr>
          <a:xfrm>
            <a:off x="944563" y="0"/>
            <a:ext cx="1799696" cy="151844"/>
          </a:xfrm>
          <a:prstGeom prst="rect">
            <a:avLst/>
          </a:prstGeom>
          <a:solidFill>
            <a:schemeClr val="bg1"/>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500165913"/>
      </p:ext>
    </p:extLst>
  </p:cSld>
  <p:clrMapOvr>
    <a:masterClrMapping/>
  </p:clrMapOvr>
  <p:hf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p:cSld name="3_Title Slide">
    <p:bg>
      <p:bgPr>
        <a:gradFill>
          <a:gsLst>
            <a:gs pos="0">
              <a:srgbClr val="1DBDFF"/>
            </a:gs>
            <a:gs pos="32000">
              <a:srgbClr val="1A8CFF"/>
            </a:gs>
            <a:gs pos="100000">
              <a:srgbClr val="752FB7"/>
            </a:gs>
          </a:gsLst>
          <a:lin ang="27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alphaModFix amt="5000"/>
          </a:blip>
          <a:stretch>
            <a:fillRect/>
          </a:stretch>
        </p:blipFill>
        <p:spPr>
          <a:xfrm>
            <a:off x="-80465" y="0"/>
            <a:ext cx="11916181" cy="6858001"/>
          </a:xfrm>
          <a:prstGeom prst="rect">
            <a:avLst/>
          </a:prstGeom>
        </p:spPr>
      </p:pic>
      <p:sp>
        <p:nvSpPr>
          <p:cNvPr id="26" name="Rectangle 25"/>
          <p:cNvSpPr/>
          <p:nvPr/>
        </p:nvSpPr>
        <p:spPr>
          <a:xfrm flipV="1">
            <a:off x="-12191" y="-1"/>
            <a:ext cx="12204191" cy="6858001"/>
          </a:xfrm>
          <a:prstGeom prst="rect">
            <a:avLst/>
          </a:prstGeom>
          <a:gradFill flip="none" rotWithShape="1">
            <a:gsLst>
              <a:gs pos="14000">
                <a:schemeClr val="accent1">
                  <a:lumMod val="80000"/>
                  <a:lumOff val="20000"/>
                  <a:alpha val="10000"/>
                </a:schemeClr>
              </a:gs>
              <a:gs pos="100000">
                <a:schemeClr val="accent1">
                  <a:lumMod val="100000"/>
                  <a:alpha val="3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FFFFFF"/>
              </a:solidFill>
            </a:endParaRPr>
          </a:p>
        </p:txBody>
      </p:sp>
      <p:sp>
        <p:nvSpPr>
          <p:cNvPr id="38" name="Title 1"/>
          <p:cNvSpPr>
            <a:spLocks noGrp="1"/>
          </p:cNvSpPr>
          <p:nvPr>
            <p:ph type="ctrTitle"/>
          </p:nvPr>
        </p:nvSpPr>
        <p:spPr>
          <a:xfrm>
            <a:off x="950976" y="341105"/>
            <a:ext cx="10314432" cy="1964978"/>
          </a:xfrm>
        </p:spPr>
        <p:txBody>
          <a:bodyPr anchor="b" anchorCtr="0">
            <a:normAutofit/>
          </a:bodyPr>
          <a:lstStyle>
            <a:lvl1pPr algn="l">
              <a:lnSpc>
                <a:spcPct val="80000"/>
              </a:lnSpc>
              <a:defRPr sz="6000">
                <a:solidFill>
                  <a:schemeClr val="bg1"/>
                </a:solidFill>
              </a:defRPr>
            </a:lvl1pPr>
          </a:lstStyle>
          <a:p>
            <a:r>
              <a:rPr lang="en-US"/>
              <a:t>Click to edit Master title style</a:t>
            </a:r>
            <a:endParaRPr lang="en-US" dirty="0"/>
          </a:p>
        </p:txBody>
      </p:sp>
      <p:sp>
        <p:nvSpPr>
          <p:cNvPr id="40" name="Shape 48"/>
          <p:cNvSpPr>
            <a:spLocks noGrp="1"/>
          </p:cNvSpPr>
          <p:nvPr>
            <p:ph type="body" sz="quarter" idx="10" hasCustomPrompt="1"/>
          </p:nvPr>
        </p:nvSpPr>
        <p:spPr>
          <a:xfrm>
            <a:off x="951663" y="2333175"/>
            <a:ext cx="4270249" cy="1427453"/>
          </a:xfrm>
          <a:prstGeom prst="rect">
            <a:avLst/>
          </a:prstGeom>
        </p:spPr>
        <p:txBody>
          <a:bodyPr>
            <a:noAutofit/>
          </a:bodyPr>
          <a:lstStyle>
            <a:lvl1pPr marL="0" indent="0">
              <a:lnSpc>
                <a:spcPct val="80000"/>
              </a:lnSpc>
              <a:spcBef>
                <a:spcPts val="0"/>
              </a:spcBef>
              <a:spcAft>
                <a:spcPts val="600"/>
              </a:spcAft>
              <a:buSzTx/>
              <a:buFontTx/>
              <a:buNone/>
              <a:defRPr sz="2000">
                <a:solidFill>
                  <a:srgbClr val="FFFFFF"/>
                </a:solidFill>
              </a:defRPr>
            </a:lvl1pPr>
            <a:lvl2pPr marL="0" indent="0">
              <a:lnSpc>
                <a:spcPct val="80000"/>
              </a:lnSpc>
              <a:spcBef>
                <a:spcPts val="0"/>
              </a:spcBef>
              <a:spcAft>
                <a:spcPts val="600"/>
              </a:spcAft>
              <a:buSzTx/>
              <a:buFontTx/>
              <a:buNone/>
              <a:defRPr sz="2000">
                <a:solidFill>
                  <a:srgbClr val="FFFFFF"/>
                </a:solidFill>
              </a:defRPr>
            </a:lvl2pPr>
            <a:lvl3pPr marL="0" indent="0">
              <a:lnSpc>
                <a:spcPct val="80000"/>
              </a:lnSpc>
              <a:spcBef>
                <a:spcPts val="0"/>
              </a:spcBef>
              <a:spcAft>
                <a:spcPts val="600"/>
              </a:spcAft>
              <a:buSzTx/>
              <a:buFontTx/>
              <a:buNone/>
              <a:defRPr sz="2000">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r>
              <a:rPr lang="en-US" dirty="0"/>
              <a:t>Speaker Name</a:t>
            </a:r>
            <a:endParaRPr dirty="0"/>
          </a:p>
          <a:p>
            <a:pPr lvl="1"/>
            <a:r>
              <a:rPr lang="en-US" dirty="0"/>
              <a:t>Title/Company</a:t>
            </a:r>
            <a:endParaRPr dirty="0"/>
          </a:p>
          <a:p>
            <a:pPr lvl="2"/>
            <a:r>
              <a:rPr lang="en-US" dirty="0"/>
              <a:t>Date</a:t>
            </a:r>
            <a:endParaRPr dirty="0"/>
          </a:p>
        </p:txBody>
      </p:sp>
      <p:grpSp>
        <p:nvGrpSpPr>
          <p:cNvPr id="10" name="Large Logo"/>
          <p:cNvGrpSpPr/>
          <p:nvPr/>
        </p:nvGrpSpPr>
        <p:grpSpPr>
          <a:xfrm>
            <a:off x="946986" y="5176329"/>
            <a:ext cx="2805821" cy="680014"/>
            <a:chOff x="5753494" y="2024196"/>
            <a:chExt cx="846681" cy="205200"/>
          </a:xfrm>
        </p:grpSpPr>
        <p:sp>
          <p:nvSpPr>
            <p:cNvPr id="11"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2"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3"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4"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5"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6"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7"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8"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9"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0"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grpSp>
      <p:sp>
        <p:nvSpPr>
          <p:cNvPr id="21" name="Blue bar"/>
          <p:cNvSpPr/>
          <p:nvPr/>
        </p:nvSpPr>
        <p:spPr>
          <a:xfrm>
            <a:off x="944563" y="0"/>
            <a:ext cx="1799696" cy="151844"/>
          </a:xfrm>
          <a:prstGeom prst="rect">
            <a:avLst/>
          </a:prstGeom>
          <a:solidFill>
            <a:schemeClr val="bg1"/>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2181262877"/>
      </p:ext>
    </p:extLst>
  </p:cSld>
  <p:clrMapOvr>
    <a:masterClrMapping/>
  </p:clrMapOvr>
  <p:hf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p:cNvSpPr>
            <a:spLocks noGrp="1"/>
          </p:cNvSpPr>
          <p:nvPr>
            <p:ph idx="1" hasCustomPrompt="1"/>
          </p:nvPr>
        </p:nvSpPr>
        <p:spPr/>
        <p:txBody>
          <a:bodyPr/>
          <a:lstStyle>
            <a:lvl1pPr>
              <a:buSzPct val="80000"/>
              <a:defRPr/>
            </a:lvl1pPr>
            <a:lvl2pPr>
              <a:defRPr/>
            </a:lvl2pPr>
            <a:lvl3pPr>
              <a:defRPr/>
            </a:lvl3pPr>
            <a:lvl4pPr>
              <a:defRPr/>
            </a:lvl4pPr>
            <a:lvl5pPr>
              <a:defRPr/>
            </a:lvl5pPr>
          </a:lstStyle>
          <a:p>
            <a:pPr lvl="0"/>
            <a:r>
              <a:rPr lang="en-US" dirty="0"/>
              <a:t>First level 28 </a:t>
            </a:r>
            <a:r>
              <a:rPr lang="en-US" dirty="0" err="1"/>
              <a:t>pt</a:t>
            </a:r>
            <a:endParaRPr lang="en-US" dirty="0"/>
          </a:p>
          <a:p>
            <a:pPr lvl="1"/>
            <a:r>
              <a:rPr lang="en-US" dirty="0"/>
              <a:t>Second level 20 </a:t>
            </a:r>
            <a:r>
              <a:rPr lang="en-US" dirty="0" err="1"/>
              <a:t>pt</a:t>
            </a:r>
            <a:endParaRPr lang="en-US" dirty="0"/>
          </a:p>
          <a:p>
            <a:pPr lvl="2"/>
            <a:r>
              <a:rPr lang="en-US" dirty="0"/>
              <a:t>Third level 18 </a:t>
            </a:r>
            <a:r>
              <a:rPr lang="en-US" dirty="0" err="1"/>
              <a:t>pt</a:t>
            </a:r>
            <a:endParaRPr lang="en-US" dirty="0"/>
          </a:p>
          <a:p>
            <a:pPr lvl="3"/>
            <a:r>
              <a:rPr lang="en-US" dirty="0"/>
              <a:t>Fourth level 16 </a:t>
            </a:r>
            <a:r>
              <a:rPr lang="en-US" dirty="0" err="1"/>
              <a:t>pt</a:t>
            </a:r>
            <a:endParaRPr lang="en-US" dirty="0"/>
          </a:p>
          <a:p>
            <a:pPr lvl="4"/>
            <a:r>
              <a:rPr lang="en-US" dirty="0"/>
              <a:t>Fifth level – avoid as too small</a:t>
            </a:r>
          </a:p>
        </p:txBody>
      </p:sp>
      <p:sp>
        <p:nvSpPr>
          <p:cNvPr id="5"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B016F8AB-BCEA-4347-8BA6-BE776009BC89}" type="slidenum">
              <a:rPr lang="es-ES" smtClean="0">
                <a:solidFill>
                  <a:srgbClr val="FFFFFF">
                    <a:lumMod val="75000"/>
                  </a:srgbClr>
                </a:solidFill>
              </a:rPr>
              <a:pPr/>
              <a:t>‹#›</a:t>
            </a:fld>
            <a:endParaRPr lang="es-ES" dirty="0">
              <a:solidFill>
                <a:srgbClr val="FFFFFF">
                  <a:lumMod val="75000"/>
                </a:srgbClr>
              </a:solidFill>
            </a:endParaRPr>
          </a:p>
        </p:txBody>
      </p:sp>
      <p:sp>
        <p:nvSpPr>
          <p:cNvPr id="7"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a:t>Title and Content</a:t>
            </a: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solidFill>
                  <a:srgbClr val="000000">
                    <a:tint val="75000"/>
                  </a:srgbClr>
                </a:solidFill>
              </a:rPr>
              <a:t>Private | Confidential | Internal Use Only </a:t>
            </a:r>
            <a:endParaRPr lang="en-US" dirty="0">
              <a:solidFill>
                <a:srgbClr val="000000">
                  <a:tint val="75000"/>
                </a:srgbClr>
              </a:solidFill>
            </a:endParaRPr>
          </a:p>
        </p:txBody>
      </p:sp>
    </p:spTree>
    <p:extLst>
      <p:ext uri="{BB962C8B-B14F-4D97-AF65-F5344CB8AC3E}">
        <p14:creationId xmlns:p14="http://schemas.microsoft.com/office/powerpoint/2010/main" val="1214570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and Content—INFORM">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normAutofit/>
          </a:bodyPr>
          <a:lstStyle>
            <a:lvl1pPr>
              <a:buSzPct val="80000"/>
              <a:defRPr sz="2000"/>
            </a:lvl1pPr>
            <a:lvl2pPr>
              <a:defRPr sz="1800"/>
            </a:lvl2pPr>
            <a:lvl3pPr>
              <a:defRPr sz="1600"/>
            </a:lvl3pPr>
            <a:lvl4pPr>
              <a:defRPr sz="1400"/>
            </a:lvl4pPr>
            <a:lvl5pPr>
              <a:defRPr sz="11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Forth level – avoid as too small </a:t>
            </a:r>
          </a:p>
        </p:txBody>
      </p:sp>
      <p:sp>
        <p:nvSpPr>
          <p:cNvPr id="5"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7" name="Title Placeholder 1"/>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a:t>Title and Content—INFORM</a:t>
            </a: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908695126"/>
      </p:ext>
    </p:extLst>
  </p:cSld>
  <p:clrMapOvr>
    <a:masterClrMapping/>
  </p:clrMapOvr>
  <p:hf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ntent +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46786" y="429275"/>
            <a:ext cx="10311765" cy="657844"/>
          </a:xfrm>
        </p:spPr>
        <p:txBody>
          <a:bodyPr>
            <a:normAutofit/>
          </a:bodyPr>
          <a:lstStyle>
            <a:lvl1pPr>
              <a:defRPr/>
            </a:lvl1pPr>
          </a:lstStyle>
          <a:p>
            <a:r>
              <a:rPr lang="en-US" dirty="0"/>
              <a:t>Content + Subtitle</a:t>
            </a:r>
          </a:p>
        </p:txBody>
      </p:sp>
      <p:sp>
        <p:nvSpPr>
          <p:cNvPr id="5" name="subtitle"/>
          <p:cNvSpPr>
            <a:spLocks noGrp="1"/>
          </p:cNvSpPr>
          <p:nvPr>
            <p:ph type="body" sz="quarter" idx="13" hasCustomPrompt="1"/>
          </p:nvPr>
        </p:nvSpPr>
        <p:spPr>
          <a:xfrm>
            <a:off x="950976" y="1087119"/>
            <a:ext cx="10311765"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Subtitle text in Calibri (20pt)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8" name="Text Placeholder 2"/>
          <p:cNvSpPr>
            <a:spLocks noGrp="1"/>
          </p:cNvSpPr>
          <p:nvPr>
            <p:ph idx="1"/>
          </p:nvPr>
        </p:nvSpPr>
        <p:spPr>
          <a:xfrm>
            <a:off x="946786" y="1728000"/>
            <a:ext cx="10311765" cy="4452138"/>
          </a:xfrm>
          <a:prstGeom prst="rect">
            <a:avLst/>
          </a:prstGeom>
        </p:spPr>
        <p:txBody>
          <a:bodyPr vert="horz" lIns="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3574037096"/>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s—INFORM">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a:t>
            </a:r>
          </a:p>
          <a:p>
            <a:pPr lvl="4"/>
            <a:r>
              <a:rPr lang="en-US" dirty="0"/>
              <a:t>Fifth level - avoid</a:t>
            </a:r>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a:t>
            </a:r>
          </a:p>
          <a:p>
            <a:pPr lvl="4"/>
            <a:r>
              <a:rPr lang="en-US" dirty="0"/>
              <a:t>Fifth level - avoid</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Title Placeholder"/>
          <p:cNvSpPr>
            <a:spLocks noGrp="1"/>
          </p:cNvSpPr>
          <p:nvPr>
            <p:ph type="title" hasCustomPrompt="1"/>
          </p:nvPr>
        </p:nvSpPr>
        <p:spPr>
          <a:xfrm>
            <a:off x="946786" y="432448"/>
            <a:ext cx="10311765" cy="1080000"/>
          </a:xfrm>
          <a:prstGeom prst="rect">
            <a:avLst/>
          </a:prstGeom>
        </p:spPr>
        <p:txBody>
          <a:bodyPr vert="horz" lIns="0" tIns="45720" rIns="91440" bIns="45720" rtlCol="0" anchor="t">
            <a:noAutofit/>
          </a:bodyPr>
          <a:lstStyle>
            <a:lvl1pPr>
              <a:defRPr baseline="0"/>
            </a:lvl1pPr>
          </a:lstStyle>
          <a:p>
            <a:r>
              <a:rPr lang="en-US" dirty="0"/>
              <a:t>Two Columns—INFORM</a:t>
            </a:r>
          </a:p>
        </p:txBody>
      </p:sp>
      <p:sp>
        <p:nvSpPr>
          <p:cNvPr id="9"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39192459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ntent + Subtitle—INFORM">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normAutofit/>
          </a:bodyPr>
          <a:lstStyle>
            <a:lvl1pPr>
              <a:buSzPct val="80000"/>
              <a:defRPr sz="2000"/>
            </a:lvl1pPr>
            <a:lvl2pPr>
              <a:defRPr sz="1800"/>
            </a:lvl2pPr>
            <a:lvl3pPr>
              <a:defRPr sz="1600"/>
            </a:lvl3pPr>
            <a:lvl4pPr>
              <a:defRPr sz="1400"/>
            </a:lvl4pPr>
            <a:lvl5pPr>
              <a:defRPr sz="11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Forth level – avoid as too small </a:t>
            </a:r>
          </a:p>
        </p:txBody>
      </p:sp>
      <p:sp>
        <p:nvSpPr>
          <p:cNvPr id="5"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7" name="Title 1"/>
          <p:cNvSpPr>
            <a:spLocks noGrp="1"/>
          </p:cNvSpPr>
          <p:nvPr>
            <p:ph type="title" hasCustomPrompt="1"/>
          </p:nvPr>
        </p:nvSpPr>
        <p:spPr>
          <a:xfrm>
            <a:off x="946786" y="429275"/>
            <a:ext cx="10311765" cy="657844"/>
          </a:xfrm>
        </p:spPr>
        <p:txBody>
          <a:bodyPr>
            <a:normAutofit/>
          </a:bodyPr>
          <a:lstStyle>
            <a:lvl1pPr>
              <a:defRPr/>
            </a:lvl1pPr>
          </a:lstStyle>
          <a:p>
            <a:r>
              <a:rPr lang="en-US" dirty="0"/>
              <a:t>Content + Subtitle—INFORM</a:t>
            </a:r>
          </a:p>
        </p:txBody>
      </p:sp>
      <p:sp>
        <p:nvSpPr>
          <p:cNvPr id="8"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Subtitle text in Calibri (20pt)</a:t>
            </a:r>
          </a:p>
        </p:txBody>
      </p:sp>
      <p:sp>
        <p:nvSpPr>
          <p:cNvPr id="9"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3701336078"/>
      </p:ext>
    </p:extLst>
  </p:cSld>
  <p:clrMapOvr>
    <a:masterClrMapping/>
  </p:clrMapOvr>
  <p:hf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6" name="Title Placeholder"/>
          <p:cNvSpPr>
            <a:spLocks noGrp="1"/>
          </p:cNvSpPr>
          <p:nvPr>
            <p:ph type="title" hasCustomPrompt="1"/>
          </p:nvPr>
        </p:nvSpPr>
        <p:spPr>
          <a:xfrm>
            <a:off x="946786" y="441973"/>
            <a:ext cx="10311765" cy="1080000"/>
          </a:xfrm>
          <a:prstGeom prst="rect">
            <a:avLst/>
          </a:prstGeom>
        </p:spPr>
        <p:txBody>
          <a:bodyPr vert="horz" lIns="0" tIns="45720" rIns="91440" bIns="45720" rtlCol="0" anchor="t">
            <a:noAutofit/>
          </a:bodyPr>
          <a:lstStyle/>
          <a:p>
            <a:r>
              <a:rPr lang="en-US" dirty="0"/>
              <a:t>Title Only</a:t>
            </a:r>
          </a:p>
        </p:txBody>
      </p:sp>
      <p:sp>
        <p:nvSpPr>
          <p:cNvPr id="7"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301466547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and Sub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6" name="Title 1"/>
          <p:cNvSpPr>
            <a:spLocks noGrp="1"/>
          </p:cNvSpPr>
          <p:nvPr>
            <p:ph type="title" hasCustomPrompt="1"/>
          </p:nvPr>
        </p:nvSpPr>
        <p:spPr>
          <a:xfrm>
            <a:off x="946786" y="429275"/>
            <a:ext cx="10311765" cy="657844"/>
          </a:xfrm>
        </p:spPr>
        <p:txBody>
          <a:bodyPr>
            <a:normAutofit/>
          </a:bodyPr>
          <a:lstStyle>
            <a:lvl1pPr>
              <a:defRPr/>
            </a:lvl1pPr>
          </a:lstStyle>
          <a:p>
            <a:r>
              <a:rPr lang="en-US" dirty="0"/>
              <a:t>Title + Subtitle Only </a:t>
            </a:r>
          </a:p>
        </p:txBody>
      </p:sp>
      <p:sp>
        <p:nvSpPr>
          <p:cNvPr id="7" name="subtitle"/>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Subtitle text in Calibri (20pt)</a:t>
            </a: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3880297397"/>
      </p:ext>
    </p:extLst>
  </p:cSld>
  <p:clrMapOvr>
    <a:masterClrMapping/>
  </p:clrMapOvr>
  <p:hf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5"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35525920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wo Columns—INFORM">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a:t>
            </a:r>
          </a:p>
          <a:p>
            <a:pPr lvl="4"/>
            <a:r>
              <a:rPr lang="en-US" dirty="0"/>
              <a:t>Fifth level - avoid</a:t>
            </a:r>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a:t>
            </a:r>
          </a:p>
          <a:p>
            <a:pPr lvl="4"/>
            <a:r>
              <a:rPr lang="en-US" dirty="0"/>
              <a:t>Fifth level - avoid</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8" name="Title Placeholder"/>
          <p:cNvSpPr>
            <a:spLocks noGrp="1"/>
          </p:cNvSpPr>
          <p:nvPr>
            <p:ph type="title" hasCustomPrompt="1"/>
          </p:nvPr>
        </p:nvSpPr>
        <p:spPr>
          <a:xfrm>
            <a:off x="946786" y="441973"/>
            <a:ext cx="10311765" cy="1080000"/>
          </a:xfrm>
          <a:prstGeom prst="rect">
            <a:avLst/>
          </a:prstGeom>
        </p:spPr>
        <p:txBody>
          <a:bodyPr vert="horz" lIns="0" tIns="45720" rIns="91440" bIns="45720" rtlCol="0" anchor="t">
            <a:noAutofit/>
          </a:bodyPr>
          <a:lstStyle>
            <a:lvl1pPr>
              <a:defRPr baseline="0"/>
            </a:lvl1pPr>
          </a:lstStyle>
          <a:p>
            <a:r>
              <a:rPr lang="en-US" dirty="0"/>
              <a:t>Two Columns—INFORM</a:t>
            </a:r>
          </a:p>
        </p:txBody>
      </p:sp>
      <p:sp>
        <p:nvSpPr>
          <p:cNvPr id="9"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1251540492"/>
      </p:ext>
    </p:extLst>
  </p:cSld>
  <p:clrMapOvr>
    <a:masterClrMapping/>
  </p:clrMapOvr>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wo Columns w Subtitle—INFORM">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a:t>
            </a:r>
          </a:p>
          <a:p>
            <a:pPr lvl="4"/>
            <a:r>
              <a:rPr lang="en-US" dirty="0"/>
              <a:t>Fifth level - avoid</a:t>
            </a:r>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a:t>
            </a:r>
          </a:p>
          <a:p>
            <a:pPr lvl="4"/>
            <a:r>
              <a:rPr lang="en-US" dirty="0"/>
              <a:t>Fifth level - avoid</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8"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a:t>Two Column with Subtitle—INFORM</a:t>
            </a:r>
          </a:p>
        </p:txBody>
      </p:sp>
      <p:sp>
        <p:nvSpPr>
          <p:cNvPr id="9"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Subtitle text in Calibri (20pt)</a:t>
            </a:r>
          </a:p>
        </p:txBody>
      </p:sp>
      <p:sp>
        <p:nvSpPr>
          <p:cNvPr id="7"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2979379126"/>
      </p:ext>
    </p:extLst>
  </p:cSld>
  <p:clrMapOvr>
    <a:masterClrMapping/>
  </p:clrMapOvr>
  <p:hf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wo Columns w Headings—INFORM">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736725"/>
            <a:ext cx="5029200"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4" name="Content Placeholder 3"/>
          <p:cNvSpPr>
            <a:spLocks noGrp="1"/>
          </p:cNvSpPr>
          <p:nvPr>
            <p:ph sz="half" idx="2" hasCustomPrompt="1"/>
          </p:nvPr>
        </p:nvSpPr>
        <p:spPr>
          <a:xfrm>
            <a:off x="950976" y="2224405"/>
            <a:ext cx="5029200" cy="3955331"/>
          </a:xfrm>
        </p:spPr>
        <p:txBody>
          <a:bodyPr/>
          <a:lstStyle>
            <a:lvl1pPr>
              <a:defRPr sz="2000"/>
            </a:lvl1pPr>
            <a:lvl2pPr>
              <a:defRPr sz="1800"/>
            </a:lvl2pPr>
            <a:lvl3pPr>
              <a:defRPr sz="1600"/>
            </a:lvl3pPr>
            <a:lvl4pPr>
              <a:defRPr sz="1600"/>
            </a:lvl4pPr>
            <a:lvl5pPr>
              <a:defRPr sz="16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a:t>
            </a:r>
          </a:p>
          <a:p>
            <a:pPr lvl="4"/>
            <a:r>
              <a:rPr lang="en-US" dirty="0"/>
              <a:t>Fifth level - avoid</a:t>
            </a:r>
          </a:p>
        </p:txBody>
      </p:sp>
      <p:sp>
        <p:nvSpPr>
          <p:cNvPr id="5" name="Text Placeholder 4"/>
          <p:cNvSpPr>
            <a:spLocks noGrp="1"/>
          </p:cNvSpPr>
          <p:nvPr>
            <p:ph type="body" sz="quarter" idx="3" hasCustomPrompt="1"/>
          </p:nvPr>
        </p:nvSpPr>
        <p:spPr>
          <a:xfrm>
            <a:off x="6222441" y="1736724"/>
            <a:ext cx="5029200"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6" name="Content Placeholder 5"/>
          <p:cNvSpPr>
            <a:spLocks noGrp="1"/>
          </p:cNvSpPr>
          <p:nvPr>
            <p:ph sz="quarter" idx="4" hasCustomPrompt="1"/>
          </p:nvPr>
        </p:nvSpPr>
        <p:spPr>
          <a:xfrm>
            <a:off x="6222441" y="2224405"/>
            <a:ext cx="5029200" cy="3955331"/>
          </a:xfrm>
        </p:spPr>
        <p:txBody>
          <a:bodyPr/>
          <a:lstStyle>
            <a:lvl1pPr>
              <a:defRPr sz="2000"/>
            </a:lvl1pPr>
            <a:lvl2pPr>
              <a:defRPr sz="1800"/>
            </a:lvl2pPr>
            <a:lvl3pPr>
              <a:defRPr sz="1600"/>
            </a:lvl3pPr>
            <a:lvl4pPr>
              <a:defRPr sz="1600"/>
            </a:lvl4pPr>
            <a:lvl5pPr>
              <a:defRPr sz="16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a:t>
            </a:r>
          </a:p>
          <a:p>
            <a:pPr lvl="4"/>
            <a:r>
              <a:rPr lang="en-US" dirty="0"/>
              <a:t>Fifth level - avoid</a:t>
            </a:r>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0"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a:t>Two Columns with Headings—INFORM</a:t>
            </a:r>
          </a:p>
        </p:txBody>
      </p:sp>
      <p:sp>
        <p:nvSpPr>
          <p:cNvPr id="11" name="Footer Placeholde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3908553346"/>
      </p:ext>
    </p:extLst>
  </p:cSld>
  <p:clrMapOvr>
    <a:masterClrMapping/>
  </p:clrMapOvr>
  <p:hf hdr="0" ftr="0" dt="0"/>
  <p:extLst>
    <p:ext uri="{DCECCB84-F9BA-43D5-87BE-67443E8EF086}">
      <p15:sldGuideLst xmlns:p15="http://schemas.microsoft.com/office/powerpoint/2012/main"/>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wo Columns, Subtitle and Headings—INFORM">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736725"/>
            <a:ext cx="5029200"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4" name="Content Placeholder 3"/>
          <p:cNvSpPr>
            <a:spLocks noGrp="1"/>
          </p:cNvSpPr>
          <p:nvPr>
            <p:ph sz="half" idx="2" hasCustomPrompt="1"/>
          </p:nvPr>
        </p:nvSpPr>
        <p:spPr>
          <a:xfrm>
            <a:off x="950976" y="2224405"/>
            <a:ext cx="5029200" cy="3955331"/>
          </a:xfrm>
        </p:spPr>
        <p:txBody>
          <a:bodyPr/>
          <a:lstStyle>
            <a:lvl1pPr>
              <a:defRPr sz="2000"/>
            </a:lvl1pPr>
            <a:lvl2pPr>
              <a:defRPr sz="1800"/>
            </a:lvl2pPr>
            <a:lvl3pPr>
              <a:defRPr sz="1600"/>
            </a:lvl3pPr>
            <a:lvl4pPr>
              <a:defRPr sz="1600"/>
            </a:lvl4pPr>
            <a:lvl5pPr>
              <a:defRPr sz="16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a:t>
            </a:r>
          </a:p>
          <a:p>
            <a:pPr lvl="4"/>
            <a:r>
              <a:rPr lang="en-US" dirty="0"/>
              <a:t>Fifth level - avoid</a:t>
            </a:r>
          </a:p>
        </p:txBody>
      </p:sp>
      <p:sp>
        <p:nvSpPr>
          <p:cNvPr id="5" name="Text Placeholder 4"/>
          <p:cNvSpPr>
            <a:spLocks noGrp="1"/>
          </p:cNvSpPr>
          <p:nvPr>
            <p:ph type="body" sz="quarter" idx="3" hasCustomPrompt="1"/>
          </p:nvPr>
        </p:nvSpPr>
        <p:spPr>
          <a:xfrm>
            <a:off x="6222441" y="1736724"/>
            <a:ext cx="5029200"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6" name="Content Placeholder 5"/>
          <p:cNvSpPr>
            <a:spLocks noGrp="1"/>
          </p:cNvSpPr>
          <p:nvPr>
            <p:ph sz="quarter" idx="4" hasCustomPrompt="1"/>
          </p:nvPr>
        </p:nvSpPr>
        <p:spPr>
          <a:xfrm>
            <a:off x="6222441" y="2224405"/>
            <a:ext cx="5029200" cy="3955331"/>
          </a:xfrm>
        </p:spPr>
        <p:txBody>
          <a:bodyPr/>
          <a:lstStyle>
            <a:lvl1pPr>
              <a:defRPr sz="2000"/>
            </a:lvl1pPr>
            <a:lvl2pPr>
              <a:defRPr sz="1800"/>
            </a:lvl2pPr>
            <a:lvl3pPr>
              <a:defRPr sz="1600"/>
            </a:lvl3pPr>
            <a:lvl4pPr>
              <a:defRPr sz="1600"/>
            </a:lvl4pPr>
            <a:lvl5pPr>
              <a:defRPr sz="16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a:t>
            </a:r>
          </a:p>
          <a:p>
            <a:pPr lvl="4"/>
            <a:r>
              <a:rPr lang="en-US" dirty="0"/>
              <a:t>Fifth level - avoid</a:t>
            </a:r>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9"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a:t>Two Column with Subtitle and Headings—INFORM</a:t>
            </a:r>
          </a:p>
        </p:txBody>
      </p:sp>
      <p:sp>
        <p:nvSpPr>
          <p:cNvPr id="11"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Subtitle text in Calibri (20pt)</a:t>
            </a:r>
          </a:p>
        </p:txBody>
      </p:sp>
      <p:sp>
        <p:nvSpPr>
          <p:cNvPr id="10" name="Footer Placeholder"/>
          <p:cNvSpPr>
            <a:spLocks noGrp="1"/>
          </p:cNvSpPr>
          <p:nvPr>
            <p:ph type="ftr" sz="quarter" idx="14"/>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3434826039"/>
      </p:ext>
    </p:extLst>
  </p:cSld>
  <p:clrMapOvr>
    <a:masterClrMapping/>
  </p:clrMapOvr>
  <p:hf hdr="0" ftr="0" dt="0"/>
  <p:extLst>
    <p:ext uri="{DCECCB84-F9BA-43D5-87BE-67443E8EF086}">
      <p15:sldGuideLst xmlns:p15="http://schemas.microsoft.com/office/powerpoint/2012/main"/>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hree Columns—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1"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a:lvl1pPr>
          </a:lstStyle>
          <a:p>
            <a:r>
              <a:rPr lang="en-US" dirty="0"/>
              <a:t>Three Column—INFORM</a:t>
            </a:r>
          </a:p>
        </p:txBody>
      </p:sp>
      <p:sp>
        <p:nvSpPr>
          <p:cNvPr id="10"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1619319415"/>
      </p:ext>
    </p:extLst>
  </p:cSld>
  <p:clrMapOvr>
    <a:masterClrMapping/>
  </p:clrMapOvr>
  <p:hf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hree Columns w Headings—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14"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a:t>Three Column with Headings —INFORM</a:t>
            </a:r>
          </a:p>
        </p:txBody>
      </p:sp>
      <p:sp>
        <p:nvSpPr>
          <p:cNvPr id="10"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3996485053"/>
      </p:ext>
    </p:extLst>
  </p:cSld>
  <p:clrMapOvr>
    <a:masterClrMapping/>
  </p:clrMapOvr>
  <p:hf hdr="0" ftr="0" dt="0"/>
  <p:extLst>
    <p:ext uri="{DCECCB84-F9BA-43D5-87BE-67443E8EF086}">
      <p15:sldGuideLst xmlns:p15="http://schemas.microsoft.com/office/powerpoint/2012/main">
        <p15:guide id="1"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s w Subtitle—INFORM">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a:t>
            </a:r>
          </a:p>
          <a:p>
            <a:pPr lvl="4"/>
            <a:r>
              <a:rPr lang="en-US" dirty="0"/>
              <a:t>Fifth level - avoid</a:t>
            </a:r>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a:t>
            </a:r>
          </a:p>
          <a:p>
            <a:pPr lvl="4"/>
            <a:r>
              <a:rPr lang="en-US" dirty="0"/>
              <a:t>Fifth level - avoid</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a:t>Two Column with Subtitle—INFORM</a:t>
            </a:r>
          </a:p>
        </p:txBody>
      </p:sp>
      <p:sp>
        <p:nvSpPr>
          <p:cNvPr id="9"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Subtitle text in Calibri (20pt)</a:t>
            </a:r>
          </a:p>
        </p:txBody>
      </p:sp>
      <p:sp>
        <p:nvSpPr>
          <p:cNvPr id="7"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323064898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hree Columns, Subtitle—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1"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a:t>Three Column with Subtitle—INFORM</a:t>
            </a:r>
          </a:p>
        </p:txBody>
      </p:sp>
      <p:sp>
        <p:nvSpPr>
          <p:cNvPr id="12" name="Text Placeholder 8"/>
          <p:cNvSpPr>
            <a:spLocks noGrp="1"/>
          </p:cNvSpPr>
          <p:nvPr>
            <p:ph type="body" sz="quarter" idx="13" hasCustomPrompt="1"/>
          </p:nvPr>
        </p:nvSpPr>
        <p:spPr>
          <a:xfrm>
            <a:off x="950976" y="1087119"/>
            <a:ext cx="10307575"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Subtitle text in Calibri (20pt)</a:t>
            </a:r>
          </a:p>
        </p:txBody>
      </p:sp>
      <p:sp>
        <p:nvSpPr>
          <p:cNvPr id="10"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2652083628"/>
      </p:ext>
    </p:extLst>
  </p:cSld>
  <p:clrMapOvr>
    <a:masterClrMapping/>
  </p:clrMapOvr>
  <p:hf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hree Columns, Subtitle and Headings—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10"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a:t>Three Column with Subtitle and Headings—INFORM</a:t>
            </a:r>
          </a:p>
        </p:txBody>
      </p:sp>
      <p:sp>
        <p:nvSpPr>
          <p:cNvPr id="15" name="Text Placeholder 8"/>
          <p:cNvSpPr>
            <a:spLocks noGrp="1"/>
          </p:cNvSpPr>
          <p:nvPr>
            <p:ph type="body" sz="quarter" idx="14" hasCustomPrompt="1"/>
          </p:nvPr>
        </p:nvSpPr>
        <p:spPr>
          <a:xfrm>
            <a:off x="950976" y="1087119"/>
            <a:ext cx="10307575"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Subtitle text in Calibri (20pt)</a:t>
            </a:r>
          </a:p>
        </p:txBody>
      </p:sp>
      <p:sp>
        <p:nvSpPr>
          <p:cNvPr id="14"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1389129567"/>
      </p:ext>
    </p:extLst>
  </p:cSld>
  <p:clrMapOvr>
    <a:masterClrMapping/>
  </p:clrMapOvr>
  <p:hf hdr="0" ftr="0" dt="0"/>
  <p:extLst>
    <p:ext uri="{DCECCB84-F9BA-43D5-87BE-67443E8EF086}">
      <p15:sldGuideLst xmlns:p15="http://schemas.microsoft.com/office/powerpoint/2012/main">
        <p15:guide id="1"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Image Left">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dirty="0"/>
          </a:p>
        </p:txBody>
      </p:sp>
      <p:sp>
        <p:nvSpPr>
          <p:cNvPr id="7" name="Content Placeholder 6"/>
          <p:cNvSpPr>
            <a:spLocks noGrp="1"/>
          </p:cNvSpPr>
          <p:nvPr>
            <p:ph sz="quarter" idx="12" hasCustomPrompt="1"/>
          </p:nvPr>
        </p:nvSpPr>
        <p:spPr>
          <a:xfrm>
            <a:off x="7404101" y="1736724"/>
            <a:ext cx="3854450" cy="4443413"/>
          </a:xfrm>
        </p:spPr>
        <p:txBody>
          <a:bodyPr/>
          <a:lstStyle>
            <a:lvl1pPr marL="0" indent="0">
              <a:spcAft>
                <a:spcPts val="600"/>
              </a:spcAft>
              <a:buFont typeface="Wingdings" panose="05000000000000000000" pitchFamily="2" charset="2"/>
              <a:buNone/>
              <a:defRPr sz="2400"/>
            </a:lvl1pPr>
            <a:lvl2pPr marL="346075" indent="0">
              <a:spcAft>
                <a:spcPts val="600"/>
              </a:spcAft>
              <a:buNone/>
              <a:defRPr sz="1800"/>
            </a:lvl2pPr>
            <a:lvl3pPr marL="574675" indent="0">
              <a:spcAft>
                <a:spcPts val="600"/>
              </a:spcAft>
              <a:buNone/>
              <a:defRPr sz="1600"/>
            </a:lvl3pPr>
            <a:lvl4pPr marL="744538" indent="0">
              <a:spcAft>
                <a:spcPts val="600"/>
              </a:spcAft>
              <a:buNone/>
              <a:defRPr sz="1600"/>
            </a:lvl4pPr>
            <a:lvl5pPr marL="922337" indent="0">
              <a:spcAft>
                <a:spcPts val="600"/>
              </a:spcAft>
              <a:buNone/>
              <a:defRPr sz="1600"/>
            </a:lvl5pPr>
          </a:lstStyle>
          <a:p>
            <a:pPr lvl="0"/>
            <a:r>
              <a:rPr lang="en-US" dirty="0"/>
              <a:t>First level 24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 as too small</a:t>
            </a:r>
          </a:p>
          <a:p>
            <a:pPr lvl="4"/>
            <a:r>
              <a:rPr lang="en-US" dirty="0"/>
              <a:t>Fifth level – avoid as too small</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9"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a:t>Image Left</a:t>
            </a: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237677090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Image Left with bullets">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dirty="0"/>
          </a:p>
        </p:txBody>
      </p:sp>
      <p:sp>
        <p:nvSpPr>
          <p:cNvPr id="7" name="Content Placeholder 6"/>
          <p:cNvSpPr>
            <a:spLocks noGrp="1"/>
          </p:cNvSpPr>
          <p:nvPr>
            <p:ph sz="quarter" idx="12" hasCustomPrompt="1"/>
          </p:nvPr>
        </p:nvSpPr>
        <p:spPr>
          <a:xfrm>
            <a:off x="7404101" y="1736724"/>
            <a:ext cx="3854450" cy="4443413"/>
          </a:xfrm>
        </p:spPr>
        <p:txBody>
          <a:bodyPr/>
          <a:lstStyle>
            <a:lvl1pPr marL="342900" indent="-342900">
              <a:spcAft>
                <a:spcPts val="600"/>
              </a:spcAft>
              <a:buFont typeface="Wingdings" panose="05000000000000000000" pitchFamily="2" charset="2"/>
              <a:buChar char="§"/>
              <a:defRPr sz="2400"/>
            </a:lvl1pPr>
            <a:lvl2pPr>
              <a:spcAft>
                <a:spcPts val="600"/>
              </a:spcAft>
              <a:defRPr sz="1800"/>
            </a:lvl2pPr>
            <a:lvl3pPr>
              <a:spcAft>
                <a:spcPts val="600"/>
              </a:spcAft>
              <a:defRPr sz="1600"/>
            </a:lvl3pPr>
            <a:lvl4pPr>
              <a:spcAft>
                <a:spcPts val="600"/>
              </a:spcAft>
              <a:defRPr sz="1600"/>
            </a:lvl4pPr>
            <a:lvl5pPr>
              <a:spcAft>
                <a:spcPts val="600"/>
              </a:spcAft>
              <a:defRPr sz="1600"/>
            </a:lvl5pPr>
          </a:lstStyle>
          <a:p>
            <a:pPr lvl="0"/>
            <a:r>
              <a:rPr lang="en-US" dirty="0"/>
              <a:t>First level 24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 as too small</a:t>
            </a:r>
          </a:p>
          <a:p>
            <a:pPr lvl="4"/>
            <a:r>
              <a:rPr lang="en-US" dirty="0"/>
              <a:t>Fifth level – avoid as too small</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9"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a:t>Image Left with Bullets</a:t>
            </a: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1806082512"/>
      </p:ext>
    </p:extLst>
  </p:cSld>
  <p:clrMapOvr>
    <a:masterClrMapping/>
  </p:clrMapOvr>
  <p:hf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Image Left with Bullets—INFORM">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dirty="0"/>
          </a:p>
        </p:txBody>
      </p:sp>
      <p:sp>
        <p:nvSpPr>
          <p:cNvPr id="7" name="Content Placeholder 6"/>
          <p:cNvSpPr>
            <a:spLocks noGrp="1"/>
          </p:cNvSpPr>
          <p:nvPr>
            <p:ph sz="quarter" idx="12" hasCustomPrompt="1"/>
          </p:nvPr>
        </p:nvSpPr>
        <p:spPr>
          <a:xfrm>
            <a:off x="7404101" y="1736724"/>
            <a:ext cx="3854450" cy="4443413"/>
          </a:xfrm>
        </p:spPr>
        <p:txBody>
          <a:bodyPr>
            <a:normAutofit/>
          </a:bodyPr>
          <a:lstStyle>
            <a:lvl1pPr marL="342900" indent="-342900">
              <a:spcAft>
                <a:spcPts val="600"/>
              </a:spcAft>
              <a:buFont typeface="Wingdings" panose="05000000000000000000" pitchFamily="2" charset="2"/>
              <a:buChar char="§"/>
              <a:defRPr sz="2000"/>
            </a:lvl1pPr>
            <a:lvl2pPr>
              <a:spcAft>
                <a:spcPts val="600"/>
              </a:spcAft>
              <a:defRPr sz="1800"/>
            </a:lvl2pPr>
            <a:lvl3pPr>
              <a:spcAft>
                <a:spcPts val="600"/>
              </a:spcAft>
              <a:defRPr sz="1600"/>
            </a:lvl3pPr>
            <a:lvl4pPr>
              <a:spcAft>
                <a:spcPts val="600"/>
              </a:spcAft>
              <a:defRPr sz="1400"/>
            </a:lvl4pPr>
            <a:lvl5pPr>
              <a:spcAft>
                <a:spcPts val="600"/>
              </a:spcAft>
              <a:defRPr sz="14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 as too small</a:t>
            </a:r>
          </a:p>
          <a:p>
            <a:pPr lvl="4"/>
            <a:r>
              <a:rPr lang="en-US" dirty="0"/>
              <a:t>Fifth level – avoid as too small</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9"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p>
            <a:r>
              <a:rPr lang="en-US" dirty="0"/>
              <a:t>Image Left with Bullets—INFORM</a:t>
            </a: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3958032154"/>
      </p:ext>
    </p:extLst>
  </p:cSld>
  <p:clrMapOvr>
    <a:masterClrMapping/>
  </p:clrMapOvr>
  <p:hf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Image Right">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dirty="0"/>
          </a:p>
        </p:txBody>
      </p:sp>
      <p:sp>
        <p:nvSpPr>
          <p:cNvPr id="2" name="Title 1"/>
          <p:cNvSpPr>
            <a:spLocks noGrp="1"/>
          </p:cNvSpPr>
          <p:nvPr>
            <p:ph type="title" hasCustomPrompt="1"/>
          </p:nvPr>
        </p:nvSpPr>
        <p:spPr/>
        <p:txBody>
          <a:bodyPr/>
          <a:lstStyle>
            <a:lvl1pPr>
              <a:defRPr baseline="0"/>
            </a:lvl1pPr>
          </a:lstStyle>
          <a:p>
            <a:r>
              <a:rPr lang="en-US" dirty="0"/>
              <a:t>Image Right</a:t>
            </a:r>
          </a:p>
        </p:txBody>
      </p:sp>
      <p:sp>
        <p:nvSpPr>
          <p:cNvPr id="9" name="Content Placeholder 8"/>
          <p:cNvSpPr>
            <a:spLocks noGrp="1"/>
          </p:cNvSpPr>
          <p:nvPr>
            <p:ph sz="quarter" idx="14" hasCustomPrompt="1"/>
          </p:nvPr>
        </p:nvSpPr>
        <p:spPr>
          <a:xfrm>
            <a:off x="946786" y="1736725"/>
            <a:ext cx="3955414" cy="4443413"/>
          </a:xfrm>
        </p:spPr>
        <p:txBody>
          <a:bodyPr/>
          <a:lstStyle>
            <a:lvl1pPr marL="0" indent="0">
              <a:spcAft>
                <a:spcPts val="1200"/>
              </a:spcAft>
              <a:buNone/>
              <a:defRPr sz="2400"/>
            </a:lvl1pPr>
            <a:lvl2pPr marL="346075" indent="0">
              <a:spcAft>
                <a:spcPts val="1200"/>
              </a:spcAft>
              <a:buNone/>
              <a:defRPr sz="1800"/>
            </a:lvl2pPr>
            <a:lvl3pPr marL="574675" indent="0">
              <a:spcAft>
                <a:spcPts val="1200"/>
              </a:spcAft>
              <a:buNone/>
              <a:defRPr sz="1600"/>
            </a:lvl3pPr>
            <a:lvl4pPr marL="744538" indent="0">
              <a:spcAft>
                <a:spcPts val="1200"/>
              </a:spcAft>
              <a:buNone/>
              <a:defRPr sz="1600"/>
            </a:lvl4pPr>
            <a:lvl5pPr marL="922337" indent="0">
              <a:spcAft>
                <a:spcPts val="1200"/>
              </a:spcAft>
              <a:buNone/>
              <a:defRPr sz="1600"/>
            </a:lvl5pPr>
          </a:lstStyle>
          <a:p>
            <a:pPr lvl="0"/>
            <a:r>
              <a:rPr lang="en-US" dirty="0"/>
              <a:t>First level 24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 as too small</a:t>
            </a:r>
          </a:p>
          <a:p>
            <a:pPr lvl="4"/>
            <a:r>
              <a:rPr lang="en-US" dirty="0"/>
              <a:t>Fifth level – avoid as too small</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1314929844"/>
      </p:ext>
    </p:extLst>
  </p:cSld>
  <p:clrMapOvr>
    <a:masterClrMapping/>
  </p:clrMapOvr>
  <p:hf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Image Right with Bullets">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dirty="0"/>
          </a:p>
        </p:txBody>
      </p:sp>
      <p:sp>
        <p:nvSpPr>
          <p:cNvPr id="2" name="Title 1"/>
          <p:cNvSpPr>
            <a:spLocks noGrp="1"/>
          </p:cNvSpPr>
          <p:nvPr>
            <p:ph type="title" hasCustomPrompt="1"/>
          </p:nvPr>
        </p:nvSpPr>
        <p:spPr/>
        <p:txBody>
          <a:bodyPr/>
          <a:lstStyle>
            <a:lvl1pPr>
              <a:defRPr/>
            </a:lvl1pPr>
          </a:lstStyle>
          <a:p>
            <a:r>
              <a:rPr lang="en-US" dirty="0"/>
              <a:t>Image Right with Bullets</a:t>
            </a:r>
          </a:p>
        </p:txBody>
      </p:sp>
      <p:sp>
        <p:nvSpPr>
          <p:cNvPr id="9" name="Content Placeholder 8"/>
          <p:cNvSpPr>
            <a:spLocks noGrp="1"/>
          </p:cNvSpPr>
          <p:nvPr>
            <p:ph sz="quarter" idx="14" hasCustomPrompt="1"/>
          </p:nvPr>
        </p:nvSpPr>
        <p:spPr>
          <a:xfrm>
            <a:off x="946786" y="1736725"/>
            <a:ext cx="3955414" cy="4443413"/>
          </a:xfrm>
        </p:spPr>
        <p:txBody>
          <a:bodyPr/>
          <a:lstStyle>
            <a:lvl1pPr>
              <a:spcAft>
                <a:spcPts val="1200"/>
              </a:spcAft>
              <a:defRPr sz="2400"/>
            </a:lvl1pPr>
            <a:lvl2pPr>
              <a:spcAft>
                <a:spcPts val="1200"/>
              </a:spcAft>
              <a:defRPr sz="1800"/>
            </a:lvl2pPr>
            <a:lvl3pPr>
              <a:spcAft>
                <a:spcPts val="1200"/>
              </a:spcAft>
              <a:defRPr sz="1600"/>
            </a:lvl3pPr>
            <a:lvl4pPr>
              <a:spcAft>
                <a:spcPts val="1200"/>
              </a:spcAft>
              <a:defRPr sz="1600"/>
            </a:lvl4pPr>
            <a:lvl5pPr>
              <a:spcAft>
                <a:spcPts val="1200"/>
              </a:spcAft>
              <a:defRPr sz="1600"/>
            </a:lvl5pPr>
          </a:lstStyle>
          <a:p>
            <a:pPr lvl="0"/>
            <a:r>
              <a:rPr lang="en-US" dirty="0"/>
              <a:t>First level 24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 as too small</a:t>
            </a:r>
          </a:p>
          <a:p>
            <a:pPr lvl="4"/>
            <a:r>
              <a:rPr lang="en-US" dirty="0"/>
              <a:t>Fifth level – avoid as too small</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Tree>
    <p:extLst>
      <p:ext uri="{BB962C8B-B14F-4D97-AF65-F5344CB8AC3E}">
        <p14:creationId xmlns:p14="http://schemas.microsoft.com/office/powerpoint/2010/main" val="3501529462"/>
      </p:ext>
    </p:extLst>
  </p:cSld>
  <p:clrMapOvr>
    <a:masterClrMapping/>
  </p:clrMapOvr>
  <p:hf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Image Right with Bullets—INFORM ">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dirty="0"/>
          </a:p>
        </p:txBody>
      </p:sp>
      <p:sp>
        <p:nvSpPr>
          <p:cNvPr id="2" name="Title 1"/>
          <p:cNvSpPr>
            <a:spLocks noGrp="1"/>
          </p:cNvSpPr>
          <p:nvPr>
            <p:ph type="title" hasCustomPrompt="1"/>
          </p:nvPr>
        </p:nvSpPr>
        <p:spPr/>
        <p:txBody>
          <a:bodyPr/>
          <a:lstStyle>
            <a:lvl1pPr>
              <a:defRPr/>
            </a:lvl1pPr>
          </a:lstStyle>
          <a:p>
            <a:r>
              <a:rPr lang="en-US" dirty="0"/>
              <a:t>Image Right with Bullets—INFORM</a:t>
            </a:r>
          </a:p>
        </p:txBody>
      </p:sp>
      <p:sp>
        <p:nvSpPr>
          <p:cNvPr id="9" name="Content Placeholder 8"/>
          <p:cNvSpPr>
            <a:spLocks noGrp="1"/>
          </p:cNvSpPr>
          <p:nvPr>
            <p:ph sz="quarter" idx="14" hasCustomPrompt="1"/>
          </p:nvPr>
        </p:nvSpPr>
        <p:spPr>
          <a:xfrm>
            <a:off x="946786" y="1736725"/>
            <a:ext cx="3955414" cy="4443413"/>
          </a:xfrm>
        </p:spPr>
        <p:txBody>
          <a:bodyPr/>
          <a:lstStyle>
            <a:lvl1pPr>
              <a:spcAft>
                <a:spcPts val="1200"/>
              </a:spcAft>
              <a:defRPr sz="2000"/>
            </a:lvl1pPr>
            <a:lvl2pPr>
              <a:spcAft>
                <a:spcPts val="1200"/>
              </a:spcAft>
              <a:defRPr sz="1800"/>
            </a:lvl2pPr>
            <a:lvl3pPr>
              <a:spcAft>
                <a:spcPts val="1200"/>
              </a:spcAft>
              <a:defRPr sz="1600"/>
            </a:lvl3pPr>
            <a:lvl4pPr>
              <a:spcAft>
                <a:spcPts val="1200"/>
              </a:spcAft>
              <a:defRPr sz="1400"/>
            </a:lvl4pPr>
            <a:lvl5pPr>
              <a:spcAft>
                <a:spcPts val="1200"/>
              </a:spcAft>
              <a:defRPr sz="14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 as too small</a:t>
            </a:r>
          </a:p>
          <a:p>
            <a:pPr lvl="4"/>
            <a:r>
              <a:rPr lang="en-US" dirty="0"/>
              <a:t>Fifth level – avoid as too small</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4196371"/>
      </p:ext>
    </p:extLst>
  </p:cSld>
  <p:clrMapOvr>
    <a:masterClrMapping/>
  </p:clrMapOvr>
  <p:hf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Half-Screen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47750" y="1987091"/>
            <a:ext cx="4383499" cy="3936380"/>
          </a:xfrm>
        </p:spPr>
        <p:txBody>
          <a:bodyPr/>
          <a:lstStyle>
            <a:lvl1pPr>
              <a:defRPr baseline="0"/>
            </a:lvl1pPr>
          </a:lstStyle>
          <a:p>
            <a:r>
              <a:rPr lang="en-US" dirty="0"/>
              <a:t>Half Screen Image Right 36 </a:t>
            </a:r>
            <a:r>
              <a:rPr lang="en-US" dirty="0" err="1"/>
              <a:t>pt</a:t>
            </a:r>
            <a:endParaRPr lang="en-US" dirty="0"/>
          </a:p>
        </p:txBody>
      </p:sp>
      <p:sp>
        <p:nvSpPr>
          <p:cNvPr id="4" name="Picture Placeholder 2"/>
          <p:cNvSpPr>
            <a:spLocks noGrp="1"/>
          </p:cNvSpPr>
          <p:nvPr>
            <p:ph type="pic" idx="11"/>
          </p:nvPr>
        </p:nvSpPr>
        <p:spPr bwMode="ltGray">
          <a:xfrm>
            <a:off x="6191251" y="1"/>
            <a:ext cx="6000750"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5" name="Rectangle 4">
            <a:extLst>
              <a:ext uri="{FF2B5EF4-FFF2-40B4-BE49-F238E27FC236}">
                <a16:creationId xmlns:a16="http://schemas.microsoft.com/office/drawing/2014/main" id="{8EE07CC8-1EE5-4B51-A362-65E4D1A5EBF6}"/>
              </a:ext>
            </a:extLst>
          </p:cNvPr>
          <p:cNvSpPr/>
          <p:nvPr userDrawn="1"/>
        </p:nvSpPr>
        <p:spPr>
          <a:xfrm>
            <a:off x="0" y="0"/>
            <a:ext cx="1137424" cy="2007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Tree>
    <p:extLst>
      <p:ext uri="{BB962C8B-B14F-4D97-AF65-F5344CB8AC3E}">
        <p14:creationId xmlns:p14="http://schemas.microsoft.com/office/powerpoint/2010/main" val="315518591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Half-Screen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69250" y="1951465"/>
            <a:ext cx="4383499" cy="3936380"/>
          </a:xfrm>
        </p:spPr>
        <p:txBody>
          <a:bodyPr/>
          <a:lstStyle>
            <a:lvl1pPr>
              <a:defRPr/>
            </a:lvl1pPr>
          </a:lstStyle>
          <a:p>
            <a:r>
              <a:rPr lang="en-US" dirty="0"/>
              <a:t>Half Screen Image </a:t>
            </a:r>
            <a:br>
              <a:rPr lang="en-US" dirty="0"/>
            </a:br>
            <a:r>
              <a:rPr lang="en-US" dirty="0"/>
              <a:t>Left 36 </a:t>
            </a:r>
            <a:r>
              <a:rPr lang="en-US" dirty="0" err="1"/>
              <a:t>pt</a:t>
            </a:r>
            <a:endParaRPr lang="en-US" dirty="0"/>
          </a:p>
        </p:txBody>
      </p:sp>
      <p:sp>
        <p:nvSpPr>
          <p:cNvPr id="4" name="Picture Placeholder 2"/>
          <p:cNvSpPr>
            <a:spLocks noGrp="1"/>
          </p:cNvSpPr>
          <p:nvPr>
            <p:ph type="pic" idx="11"/>
          </p:nvPr>
        </p:nvSpPr>
        <p:spPr bwMode="ltGray">
          <a:xfrm>
            <a:off x="1" y="1"/>
            <a:ext cx="6000752"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dirty="0"/>
          </a:p>
        </p:txBody>
      </p:sp>
    </p:spTree>
    <p:extLst>
      <p:ext uri="{BB962C8B-B14F-4D97-AF65-F5344CB8AC3E}">
        <p14:creationId xmlns:p14="http://schemas.microsoft.com/office/powerpoint/2010/main" val="4138596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s w Headings—INFORM">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736725"/>
            <a:ext cx="5029200"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4" name="Content Placeholder 3"/>
          <p:cNvSpPr>
            <a:spLocks noGrp="1"/>
          </p:cNvSpPr>
          <p:nvPr>
            <p:ph sz="half" idx="2" hasCustomPrompt="1"/>
          </p:nvPr>
        </p:nvSpPr>
        <p:spPr>
          <a:xfrm>
            <a:off x="950976" y="2224405"/>
            <a:ext cx="5029200" cy="3955331"/>
          </a:xfrm>
        </p:spPr>
        <p:txBody>
          <a:bodyPr/>
          <a:lstStyle>
            <a:lvl1pPr>
              <a:defRPr sz="2000"/>
            </a:lvl1pPr>
            <a:lvl2pPr>
              <a:defRPr sz="1800"/>
            </a:lvl2pPr>
            <a:lvl3pPr>
              <a:defRPr sz="1600"/>
            </a:lvl3pPr>
            <a:lvl4pPr>
              <a:defRPr sz="1600"/>
            </a:lvl4pPr>
            <a:lvl5pPr>
              <a:defRPr sz="16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a:t>
            </a:r>
          </a:p>
          <a:p>
            <a:pPr lvl="4"/>
            <a:r>
              <a:rPr lang="en-US" dirty="0"/>
              <a:t>Fifth level - avoid</a:t>
            </a:r>
          </a:p>
        </p:txBody>
      </p:sp>
      <p:sp>
        <p:nvSpPr>
          <p:cNvPr id="5" name="Text Placeholder 4"/>
          <p:cNvSpPr>
            <a:spLocks noGrp="1"/>
          </p:cNvSpPr>
          <p:nvPr>
            <p:ph type="body" sz="quarter" idx="3" hasCustomPrompt="1"/>
          </p:nvPr>
        </p:nvSpPr>
        <p:spPr>
          <a:xfrm>
            <a:off x="6222441" y="1736724"/>
            <a:ext cx="5029200"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6" name="Content Placeholder 5"/>
          <p:cNvSpPr>
            <a:spLocks noGrp="1"/>
          </p:cNvSpPr>
          <p:nvPr>
            <p:ph sz="quarter" idx="4" hasCustomPrompt="1"/>
          </p:nvPr>
        </p:nvSpPr>
        <p:spPr>
          <a:xfrm>
            <a:off x="6222441" y="2224405"/>
            <a:ext cx="5029200" cy="3955331"/>
          </a:xfrm>
        </p:spPr>
        <p:txBody>
          <a:bodyPr/>
          <a:lstStyle>
            <a:lvl1pPr>
              <a:defRPr sz="2000"/>
            </a:lvl1pPr>
            <a:lvl2pPr>
              <a:defRPr sz="1800"/>
            </a:lvl2pPr>
            <a:lvl3pPr>
              <a:defRPr sz="1600"/>
            </a:lvl3pPr>
            <a:lvl4pPr>
              <a:defRPr sz="1600"/>
            </a:lvl4pPr>
            <a:lvl5pPr>
              <a:defRPr sz="16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a:t>
            </a:r>
          </a:p>
          <a:p>
            <a:pPr lvl="4"/>
            <a:r>
              <a:rPr lang="en-US" dirty="0"/>
              <a:t>Fifth level - avoid</a:t>
            </a:r>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0"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a:t>Two Columns with Headings—INFORM</a:t>
            </a:r>
          </a:p>
        </p:txBody>
      </p:sp>
      <p:sp>
        <p:nvSpPr>
          <p:cNvPr id="11" name="Footer Placeholde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2036019980"/>
      </p:ext>
    </p:extLst>
  </p:cSld>
  <p:clrMapOvr>
    <a:masterClrMapping/>
  </p:clrMapOvr>
  <p:extLst>
    <p:ext uri="{DCECCB84-F9BA-43D5-87BE-67443E8EF086}">
      <p15:sldGuideLst xmlns:p15="http://schemas.microsoft.com/office/powerpoint/2012/main"/>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Fullscreen  Imag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12192000" cy="6858000"/>
          </a:xfrm>
          <a:solidFill>
            <a:schemeClr val="bg1">
              <a:lumMod val="95000"/>
            </a:schemeClr>
          </a:solidFill>
        </p:spPr>
        <p:txBody>
          <a:bodyPr/>
          <a:lstStyle>
            <a:lvl1pPr marL="0" indent="0" algn="ctr">
              <a:buNone/>
              <a:defRPr baseline="0"/>
            </a:lvl1pPr>
          </a:lstStyle>
          <a:p>
            <a:r>
              <a:rPr lang="en-US"/>
              <a:t>Click icon to add picture</a:t>
            </a:r>
            <a:endParaRPr lang="en-US" dirty="0"/>
          </a:p>
        </p:txBody>
      </p:sp>
      <p:sp>
        <p:nvSpPr>
          <p:cNvPr id="3" name="Rectangle 2"/>
          <p:cNvSpPr/>
          <p:nvPr/>
        </p:nvSpPr>
        <p:spPr>
          <a:xfrm>
            <a:off x="1041400" y="0"/>
            <a:ext cx="1803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FFFFFF"/>
              </a:solidFill>
            </a:endParaRPr>
          </a:p>
        </p:txBody>
      </p:sp>
    </p:spTree>
    <p:extLst>
      <p:ext uri="{BB962C8B-B14F-4D97-AF65-F5344CB8AC3E}">
        <p14:creationId xmlns:p14="http://schemas.microsoft.com/office/powerpoint/2010/main" val="3502136918"/>
      </p:ext>
    </p:extLst>
  </p:cSld>
  <p:clrMapOvr>
    <a:masterClrMapping/>
  </p:clrMapOvr>
  <p:hf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1_Section Break w Mark">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5000"/>
          </a:blip>
          <a:stretch>
            <a:fillRect/>
          </a:stretch>
        </p:blipFill>
        <p:spPr>
          <a:xfrm>
            <a:off x="-102410" y="0"/>
            <a:ext cx="12192000" cy="6858000"/>
          </a:xfrm>
          <a:prstGeom prst="rect">
            <a:avLst/>
          </a:prstGeom>
          <a:ln w="12700">
            <a:miter lim="400000"/>
          </a:ln>
        </p:spPr>
      </p:pic>
      <p:sp>
        <p:nvSpPr>
          <p:cNvPr id="2"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sp>
        <p:nvSpPr>
          <p:cNvPr id="17"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grpSp>
        <p:nvGrpSpPr>
          <p:cNvPr id="18" name="Group 17"/>
          <p:cNvGrpSpPr/>
          <p:nvPr/>
        </p:nvGrpSpPr>
        <p:grpSpPr>
          <a:xfrm>
            <a:off x="941823" y="4240362"/>
            <a:ext cx="869950" cy="869950"/>
            <a:chOff x="3513138" y="642938"/>
            <a:chExt cx="869950" cy="869950"/>
          </a:xfrm>
          <a:solidFill>
            <a:schemeClr val="bg1"/>
          </a:solidFill>
        </p:grpSpPr>
        <p:sp>
          <p:nvSpPr>
            <p:cNvPr id="19" name="Freeform 18"/>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20" name="Freeform 19"/>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Tree>
    <p:extLst>
      <p:ext uri="{BB962C8B-B14F-4D97-AF65-F5344CB8AC3E}">
        <p14:creationId xmlns:p14="http://schemas.microsoft.com/office/powerpoint/2010/main" val="3883955254"/>
      </p:ext>
    </p:extLst>
  </p:cSld>
  <p:clrMapOvr>
    <a:masterClrMapping/>
  </p:clrMapOvr>
  <p:hf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p:cSld name="2_Section Break w Mark">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5000"/>
          </a:blip>
          <a:stretch>
            <a:fillRect/>
          </a:stretch>
        </p:blipFill>
        <p:spPr>
          <a:xfrm>
            <a:off x="-102410" y="0"/>
            <a:ext cx="12192000" cy="6858000"/>
          </a:xfrm>
          <a:prstGeom prst="rect">
            <a:avLst/>
          </a:prstGeom>
          <a:ln w="12700">
            <a:miter lim="400000"/>
          </a:ln>
        </p:spPr>
      </p:pic>
      <p:grpSp>
        <p:nvGrpSpPr>
          <p:cNvPr id="13" name="Group 12"/>
          <p:cNvGrpSpPr/>
          <p:nvPr/>
        </p:nvGrpSpPr>
        <p:grpSpPr>
          <a:xfrm>
            <a:off x="943753" y="4240362"/>
            <a:ext cx="869950" cy="869950"/>
            <a:chOff x="3513138" y="642938"/>
            <a:chExt cx="869950" cy="869950"/>
          </a:xfrm>
          <a:solidFill>
            <a:schemeClr val="bg1"/>
          </a:solidFill>
        </p:grpSpPr>
        <p:sp>
          <p:nvSpPr>
            <p:cNvPr id="14" name="Freeform 13"/>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5" name="Freeform 14"/>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12"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sp>
        <p:nvSpPr>
          <p:cNvPr id="10" name="Freeform 9"/>
          <p:cNvSpPr>
            <a:spLocks/>
          </p:cNvSpPr>
          <p:nvPr/>
        </p:nvSpPr>
        <p:spPr bwMode="auto">
          <a:xfrm>
            <a:off x="943753" y="4408637"/>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1" name="Freeform 10"/>
          <p:cNvSpPr>
            <a:spLocks/>
          </p:cNvSpPr>
          <p:nvPr/>
        </p:nvSpPr>
        <p:spPr bwMode="auto">
          <a:xfrm>
            <a:off x="943753" y="4408637"/>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20"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3672213315"/>
      </p:ext>
    </p:extLst>
  </p:cSld>
  <p:clrMapOvr>
    <a:masterClrMapping/>
  </p:clrMapOvr>
  <p:hf hdr="0" ftr="0" dt="0"/>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3_Section Break w Mark">
    <p:bg>
      <p:bgPr>
        <a:gradFill>
          <a:gsLst>
            <a:gs pos="0">
              <a:schemeClr val="accent2"/>
            </a:gs>
            <a:gs pos="100000">
              <a:schemeClr val="accent2">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3000"/>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grpSp>
        <p:nvGrpSpPr>
          <p:cNvPr id="15" name="Group 14"/>
          <p:cNvGrpSpPr/>
          <p:nvPr/>
        </p:nvGrpSpPr>
        <p:grpSpPr>
          <a:xfrm>
            <a:off x="956453" y="4240362"/>
            <a:ext cx="869950" cy="86995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18"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525364559"/>
      </p:ext>
    </p:extLst>
  </p:cSld>
  <p:clrMapOvr>
    <a:masterClrMapping/>
  </p:clrMapOvr>
  <p:hf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p:cSld name="4_Section Break w Mark">
    <p:bg>
      <p:bgPr>
        <a:gradFill>
          <a:gsLst>
            <a:gs pos="0">
              <a:srgbClr val="8230B7"/>
            </a:gs>
            <a:gs pos="100000">
              <a:srgbClr val="4C2484"/>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3000"/>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grpSp>
        <p:nvGrpSpPr>
          <p:cNvPr id="15" name="Group 14"/>
          <p:cNvGrpSpPr/>
          <p:nvPr/>
        </p:nvGrpSpPr>
        <p:grpSpPr>
          <a:xfrm>
            <a:off x="956453" y="4240362"/>
            <a:ext cx="869950" cy="86995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18"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1310514724"/>
      </p:ext>
    </p:extLst>
  </p:cSld>
  <p:clrMapOvr>
    <a:masterClrMapping/>
  </p:clrMapOvr>
  <p:hf hdr="0" ftr="0" dt="0"/>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p:cSld name="5_Section Break w Mark">
    <p:bg>
      <p:bgPr>
        <a:gradFill>
          <a:gsLst>
            <a:gs pos="0">
              <a:schemeClr val="accent4">
                <a:alpha val="90000"/>
              </a:schemeClr>
            </a:gs>
            <a:gs pos="100000">
              <a:schemeClr val="accent4">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5000"/>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grpSp>
        <p:nvGrpSpPr>
          <p:cNvPr id="19" name="Group 18"/>
          <p:cNvGrpSpPr/>
          <p:nvPr/>
        </p:nvGrpSpPr>
        <p:grpSpPr>
          <a:xfrm>
            <a:off x="956453" y="4240362"/>
            <a:ext cx="869950" cy="869950"/>
            <a:chOff x="3513138" y="642938"/>
            <a:chExt cx="869950" cy="869950"/>
          </a:xfrm>
          <a:solidFill>
            <a:schemeClr val="bg1"/>
          </a:solidFill>
        </p:grpSpPr>
        <p:sp>
          <p:nvSpPr>
            <p:cNvPr id="20" name="Freeform 19"/>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21" name="Freeform 20"/>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22"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2651539781"/>
      </p:ext>
    </p:extLst>
  </p:cSld>
  <p:clrMapOvr>
    <a:masterClrMapping/>
  </p:clrMapOvr>
  <p:hf hdr="0" ftr="0" dt="0"/>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p:cSld name="6_Section Break w Mark">
    <p:bg>
      <p:bgPr>
        <a:gradFill>
          <a:gsLst>
            <a:gs pos="0">
              <a:schemeClr val="accent5"/>
            </a:gs>
            <a:gs pos="100000">
              <a:srgbClr val="00A4ED"/>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7000"/>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grpSp>
        <p:nvGrpSpPr>
          <p:cNvPr id="15" name="Group 14"/>
          <p:cNvGrpSpPr/>
          <p:nvPr/>
        </p:nvGrpSpPr>
        <p:grpSpPr>
          <a:xfrm>
            <a:off x="956453" y="4240362"/>
            <a:ext cx="869950" cy="86995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18"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1519438305"/>
      </p:ext>
    </p:extLst>
  </p:cSld>
  <p:clrMapOvr>
    <a:masterClrMapping/>
  </p:clrMapOvr>
  <p:hf hdr="0" ftr="0" dt="0"/>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p:cSld name="7_Section Break w Mark">
    <p:bg>
      <p:bgPr>
        <a:gradFill>
          <a:gsLst>
            <a:gs pos="0">
              <a:schemeClr val="accent6"/>
            </a:gs>
            <a:gs pos="100000">
              <a:srgbClr val="11BAB6"/>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7000"/>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grpSp>
        <p:nvGrpSpPr>
          <p:cNvPr id="15" name="Group 14"/>
          <p:cNvGrpSpPr/>
          <p:nvPr/>
        </p:nvGrpSpPr>
        <p:grpSpPr>
          <a:xfrm>
            <a:off x="956453" y="4240362"/>
            <a:ext cx="869950" cy="86995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18"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3281811059"/>
      </p:ext>
    </p:extLst>
  </p:cSld>
  <p:clrMapOvr>
    <a:masterClrMapping/>
  </p:clrMapOvr>
  <p:hf hdr="0" ftr="0" dt="0"/>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p:cSld name="1_Section Break w Numbers">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5000"/>
          </a:blip>
          <a:stretch>
            <a:fillRect/>
          </a:stretch>
        </p:blipFill>
        <p:spPr>
          <a:xfrm>
            <a:off x="-102410" y="0"/>
            <a:ext cx="12192000" cy="6858000"/>
          </a:xfrm>
          <a:prstGeom prst="rect">
            <a:avLst/>
          </a:prstGeom>
          <a:ln w="12700">
            <a:miter lim="400000"/>
          </a:ln>
        </p:spPr>
      </p:pic>
      <p:sp>
        <p:nvSpPr>
          <p:cNvPr id="17"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grpSp>
        <p:nvGrpSpPr>
          <p:cNvPr id="18" name="Group 17"/>
          <p:cNvGrpSpPr/>
          <p:nvPr/>
        </p:nvGrpSpPr>
        <p:grpSpPr>
          <a:xfrm>
            <a:off x="941823" y="4240362"/>
            <a:ext cx="869950" cy="869950"/>
            <a:chOff x="3513138" y="642938"/>
            <a:chExt cx="869950" cy="869950"/>
          </a:xfrm>
          <a:solidFill>
            <a:schemeClr val="bg1">
              <a:alpha val="5000"/>
            </a:schemeClr>
          </a:solidFill>
        </p:grpSpPr>
        <p:sp>
          <p:nvSpPr>
            <p:cNvPr id="19" name="Freeform 18"/>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20" name="Freeform 19"/>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8"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sp>
        <p:nvSpPr>
          <p:cNvPr id="10"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a:t>#</a:t>
            </a:r>
          </a:p>
        </p:txBody>
      </p:sp>
    </p:spTree>
    <p:extLst>
      <p:ext uri="{BB962C8B-B14F-4D97-AF65-F5344CB8AC3E}">
        <p14:creationId xmlns:p14="http://schemas.microsoft.com/office/powerpoint/2010/main" val="3323260910"/>
      </p:ext>
    </p:extLst>
  </p:cSld>
  <p:clrMapOvr>
    <a:masterClrMapping/>
  </p:clrMapOvr>
  <p:hf hdr="0" ftr="0" dt="0"/>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p:cSld name="2_Section Break w Numbers">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5000"/>
          </a:blip>
          <a:stretch>
            <a:fillRect/>
          </a:stretch>
        </p:blipFill>
        <p:spPr>
          <a:xfrm>
            <a:off x="-102410" y="0"/>
            <a:ext cx="12192000" cy="6858000"/>
          </a:xfrm>
          <a:prstGeom prst="rect">
            <a:avLst/>
          </a:prstGeom>
          <a:ln w="12700">
            <a:miter lim="400000"/>
          </a:ln>
        </p:spPr>
      </p:pic>
      <p:grpSp>
        <p:nvGrpSpPr>
          <p:cNvPr id="13" name="Group 12"/>
          <p:cNvGrpSpPr/>
          <p:nvPr/>
        </p:nvGrpSpPr>
        <p:grpSpPr>
          <a:xfrm>
            <a:off x="943753" y="4240362"/>
            <a:ext cx="869950" cy="869950"/>
            <a:chOff x="3513138" y="642938"/>
            <a:chExt cx="869950" cy="869950"/>
          </a:xfrm>
          <a:solidFill>
            <a:schemeClr val="bg1">
              <a:alpha val="5000"/>
            </a:schemeClr>
          </a:solidFill>
        </p:grpSpPr>
        <p:sp>
          <p:nvSpPr>
            <p:cNvPr id="14" name="Freeform 13"/>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5" name="Freeform 14"/>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12"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sp>
        <p:nvSpPr>
          <p:cNvPr id="20"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
        <p:nvSpPr>
          <p:cNvPr id="16"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a:t>#</a:t>
            </a:r>
          </a:p>
        </p:txBody>
      </p:sp>
    </p:spTree>
    <p:extLst>
      <p:ext uri="{BB962C8B-B14F-4D97-AF65-F5344CB8AC3E}">
        <p14:creationId xmlns:p14="http://schemas.microsoft.com/office/powerpoint/2010/main" val="3763979558"/>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s, Subtitle and Headings—INFORM">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736725"/>
            <a:ext cx="5029200"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4" name="Content Placeholder 3"/>
          <p:cNvSpPr>
            <a:spLocks noGrp="1"/>
          </p:cNvSpPr>
          <p:nvPr>
            <p:ph sz="half" idx="2" hasCustomPrompt="1"/>
          </p:nvPr>
        </p:nvSpPr>
        <p:spPr>
          <a:xfrm>
            <a:off x="950976" y="2224405"/>
            <a:ext cx="5029200" cy="3955331"/>
          </a:xfrm>
        </p:spPr>
        <p:txBody>
          <a:bodyPr/>
          <a:lstStyle>
            <a:lvl1pPr>
              <a:defRPr sz="2000"/>
            </a:lvl1pPr>
            <a:lvl2pPr>
              <a:defRPr sz="1800"/>
            </a:lvl2pPr>
            <a:lvl3pPr>
              <a:defRPr sz="1600"/>
            </a:lvl3pPr>
            <a:lvl4pPr>
              <a:defRPr sz="1600"/>
            </a:lvl4pPr>
            <a:lvl5pPr>
              <a:defRPr sz="16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a:t>
            </a:r>
          </a:p>
          <a:p>
            <a:pPr lvl="4"/>
            <a:r>
              <a:rPr lang="en-US" dirty="0"/>
              <a:t>Fifth level - avoid</a:t>
            </a:r>
          </a:p>
        </p:txBody>
      </p:sp>
      <p:sp>
        <p:nvSpPr>
          <p:cNvPr id="5" name="Text Placeholder 4"/>
          <p:cNvSpPr>
            <a:spLocks noGrp="1"/>
          </p:cNvSpPr>
          <p:nvPr>
            <p:ph type="body" sz="quarter" idx="3" hasCustomPrompt="1"/>
          </p:nvPr>
        </p:nvSpPr>
        <p:spPr>
          <a:xfrm>
            <a:off x="6222441" y="1736724"/>
            <a:ext cx="5029200"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6" name="Content Placeholder 5"/>
          <p:cNvSpPr>
            <a:spLocks noGrp="1"/>
          </p:cNvSpPr>
          <p:nvPr>
            <p:ph sz="quarter" idx="4" hasCustomPrompt="1"/>
          </p:nvPr>
        </p:nvSpPr>
        <p:spPr>
          <a:xfrm>
            <a:off x="6222441" y="2224405"/>
            <a:ext cx="5029200" cy="3955331"/>
          </a:xfrm>
        </p:spPr>
        <p:txBody>
          <a:bodyPr/>
          <a:lstStyle>
            <a:lvl1pPr>
              <a:defRPr sz="2000"/>
            </a:lvl1pPr>
            <a:lvl2pPr>
              <a:defRPr sz="1800"/>
            </a:lvl2pPr>
            <a:lvl3pPr>
              <a:defRPr sz="1600"/>
            </a:lvl3pPr>
            <a:lvl4pPr>
              <a:defRPr sz="1600"/>
            </a:lvl4pPr>
            <a:lvl5pPr>
              <a:defRPr sz="16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a:t>
            </a:r>
          </a:p>
          <a:p>
            <a:pPr lvl="4"/>
            <a:r>
              <a:rPr lang="en-US" dirty="0"/>
              <a:t>Fifth level - avoid</a:t>
            </a:r>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9"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a:t>Two Column with Subtitle and Headings—INFORM</a:t>
            </a:r>
          </a:p>
        </p:txBody>
      </p:sp>
      <p:sp>
        <p:nvSpPr>
          <p:cNvPr id="11"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Subtitle text in Calibri (20pt)</a:t>
            </a:r>
          </a:p>
        </p:txBody>
      </p:sp>
      <p:sp>
        <p:nvSpPr>
          <p:cNvPr id="10" name="Footer Placeholder"/>
          <p:cNvSpPr>
            <a:spLocks noGrp="1"/>
          </p:cNvSpPr>
          <p:nvPr>
            <p:ph type="ftr" sz="quarter" idx="14"/>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42460928"/>
      </p:ext>
    </p:extLst>
  </p:cSld>
  <p:clrMapOvr>
    <a:masterClrMapping/>
  </p:clrMapOvr>
  <p:extLst>
    <p:ext uri="{DCECCB84-F9BA-43D5-87BE-67443E8EF086}">
      <p15:sldGuideLst xmlns:p15="http://schemas.microsoft.com/office/powerpoint/2012/main"/>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p:cSld name="3_Section Break w Numbers">
    <p:bg>
      <p:bgPr>
        <a:gradFill>
          <a:gsLst>
            <a:gs pos="0">
              <a:schemeClr val="accent2"/>
            </a:gs>
            <a:gs pos="100000">
              <a:schemeClr val="accent2">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3000"/>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grpSp>
        <p:nvGrpSpPr>
          <p:cNvPr id="15" name="Group 14"/>
          <p:cNvGrpSpPr/>
          <p:nvPr/>
        </p:nvGrpSpPr>
        <p:grpSpPr>
          <a:xfrm>
            <a:off x="956453" y="4240362"/>
            <a:ext cx="869950" cy="869950"/>
            <a:chOff x="3513138" y="642938"/>
            <a:chExt cx="869950" cy="869950"/>
          </a:xfrm>
          <a:solidFill>
            <a:schemeClr val="bg1">
              <a:alpha val="3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18"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a:t>#</a:t>
            </a:r>
          </a:p>
        </p:txBody>
      </p:sp>
    </p:spTree>
    <p:extLst>
      <p:ext uri="{BB962C8B-B14F-4D97-AF65-F5344CB8AC3E}">
        <p14:creationId xmlns:p14="http://schemas.microsoft.com/office/powerpoint/2010/main" val="892067774"/>
      </p:ext>
    </p:extLst>
  </p:cSld>
  <p:clrMapOvr>
    <a:masterClrMapping/>
  </p:clrMapOvr>
  <p:hf hdr="0" ftr="0" dt="0"/>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p:cSld name="4_Section Break w Numbers">
    <p:bg>
      <p:bgPr>
        <a:gradFill>
          <a:gsLst>
            <a:gs pos="0">
              <a:srgbClr val="8230B7"/>
            </a:gs>
            <a:gs pos="100000">
              <a:srgbClr val="4C2484"/>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3000"/>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grpSp>
        <p:nvGrpSpPr>
          <p:cNvPr id="15" name="Group 14"/>
          <p:cNvGrpSpPr/>
          <p:nvPr/>
        </p:nvGrpSpPr>
        <p:grpSpPr>
          <a:xfrm>
            <a:off x="956453" y="4240362"/>
            <a:ext cx="869950" cy="869950"/>
            <a:chOff x="3513138" y="642938"/>
            <a:chExt cx="869950" cy="869950"/>
          </a:xfrm>
          <a:solidFill>
            <a:schemeClr val="bg1">
              <a:alpha val="3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18"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a:t>#</a:t>
            </a:r>
          </a:p>
        </p:txBody>
      </p:sp>
    </p:spTree>
    <p:extLst>
      <p:ext uri="{BB962C8B-B14F-4D97-AF65-F5344CB8AC3E}">
        <p14:creationId xmlns:p14="http://schemas.microsoft.com/office/powerpoint/2010/main" val="2705460117"/>
      </p:ext>
    </p:extLst>
  </p:cSld>
  <p:clrMapOvr>
    <a:masterClrMapping/>
  </p:clrMapOvr>
  <p:hf hdr="0" ftr="0" dt="0"/>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p:cSld name="5_Section Break w Numbers">
    <p:bg>
      <p:bgPr>
        <a:gradFill>
          <a:gsLst>
            <a:gs pos="0">
              <a:schemeClr val="accent4">
                <a:alpha val="90000"/>
              </a:schemeClr>
            </a:gs>
            <a:gs pos="100000">
              <a:schemeClr val="accent4">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5000"/>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grpSp>
        <p:nvGrpSpPr>
          <p:cNvPr id="19" name="Group 18"/>
          <p:cNvGrpSpPr/>
          <p:nvPr/>
        </p:nvGrpSpPr>
        <p:grpSpPr>
          <a:xfrm>
            <a:off x="956453" y="4240362"/>
            <a:ext cx="869950" cy="869950"/>
            <a:chOff x="3513138" y="642938"/>
            <a:chExt cx="869950" cy="869950"/>
          </a:xfrm>
          <a:solidFill>
            <a:schemeClr val="bg1">
              <a:alpha val="5000"/>
            </a:schemeClr>
          </a:solidFill>
        </p:grpSpPr>
        <p:sp>
          <p:nvSpPr>
            <p:cNvPr id="20" name="Freeform 19"/>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21" name="Freeform 20"/>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22"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a:t>#</a:t>
            </a:r>
          </a:p>
        </p:txBody>
      </p:sp>
    </p:spTree>
    <p:extLst>
      <p:ext uri="{BB962C8B-B14F-4D97-AF65-F5344CB8AC3E}">
        <p14:creationId xmlns:p14="http://schemas.microsoft.com/office/powerpoint/2010/main" val="1501103231"/>
      </p:ext>
    </p:extLst>
  </p:cSld>
  <p:clrMapOvr>
    <a:masterClrMapping/>
  </p:clrMapOvr>
  <p:hf hdr="0" ftr="0" dt="0"/>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p:cSld name="6_Section Break w Numbers">
    <p:bg>
      <p:bgPr>
        <a:gradFill>
          <a:gsLst>
            <a:gs pos="0">
              <a:schemeClr val="accent5"/>
            </a:gs>
            <a:gs pos="100000">
              <a:srgbClr val="00A4ED"/>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7000"/>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grpSp>
        <p:nvGrpSpPr>
          <p:cNvPr id="15" name="Group 14"/>
          <p:cNvGrpSpPr/>
          <p:nvPr/>
        </p:nvGrpSpPr>
        <p:grpSpPr>
          <a:xfrm>
            <a:off x="956453" y="4240362"/>
            <a:ext cx="869950" cy="869950"/>
            <a:chOff x="3513138" y="642938"/>
            <a:chExt cx="869950" cy="869950"/>
          </a:xfrm>
          <a:solidFill>
            <a:schemeClr val="bg1">
              <a:alpha val="5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18"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a:t>#</a:t>
            </a:r>
          </a:p>
        </p:txBody>
      </p:sp>
    </p:spTree>
    <p:extLst>
      <p:ext uri="{BB962C8B-B14F-4D97-AF65-F5344CB8AC3E}">
        <p14:creationId xmlns:p14="http://schemas.microsoft.com/office/powerpoint/2010/main" val="2553702956"/>
      </p:ext>
    </p:extLst>
  </p:cSld>
  <p:clrMapOvr>
    <a:masterClrMapping/>
  </p:clrMapOvr>
  <p:hf hdr="0" ftr="0" dt="0"/>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p:cSld name="7_Section Break w Numbers">
    <p:bg>
      <p:bgPr>
        <a:gradFill>
          <a:gsLst>
            <a:gs pos="0">
              <a:schemeClr val="accent6"/>
            </a:gs>
            <a:gs pos="100000">
              <a:srgbClr val="11BAB6"/>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7000"/>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grpSp>
        <p:nvGrpSpPr>
          <p:cNvPr id="15" name="Group 14"/>
          <p:cNvGrpSpPr/>
          <p:nvPr/>
        </p:nvGrpSpPr>
        <p:grpSpPr>
          <a:xfrm>
            <a:off x="956453" y="4240362"/>
            <a:ext cx="869950" cy="869950"/>
            <a:chOff x="3513138" y="642938"/>
            <a:chExt cx="869950" cy="869950"/>
          </a:xfrm>
          <a:solidFill>
            <a:schemeClr val="bg1">
              <a:alpha val="5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18"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a:t>#</a:t>
            </a:r>
          </a:p>
        </p:txBody>
      </p:sp>
    </p:spTree>
    <p:extLst>
      <p:ext uri="{BB962C8B-B14F-4D97-AF65-F5344CB8AC3E}">
        <p14:creationId xmlns:p14="http://schemas.microsoft.com/office/powerpoint/2010/main" val="2457072049"/>
      </p:ext>
    </p:extLst>
  </p:cSld>
  <p:clrMapOvr>
    <a:masterClrMapping/>
  </p:clrMapOvr>
  <p:hf hdr="0" ftr="0" dt="0"/>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p:cSld name="1_Blank Color">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7"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2028223915"/>
      </p:ext>
    </p:extLst>
  </p:cSld>
  <p:clrMapOvr>
    <a:masterClrMapping/>
  </p:clrMapOvr>
  <p:hf hdr="0" ftr="0" dt="0"/>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p:cSld name="2_Blank Color">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sp>
        <p:nvSpPr>
          <p:cNvPr id="20"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2257980384"/>
      </p:ext>
    </p:extLst>
  </p:cSld>
  <p:clrMapOvr>
    <a:masterClrMapping/>
  </p:clrMapOvr>
  <p:hf hdr="0" ftr="0" dt="0"/>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p:cSld name="3_Blank Color">
    <p:bg>
      <p:bgPr>
        <a:gradFill>
          <a:gsLst>
            <a:gs pos="0">
              <a:schemeClr val="accent2"/>
            </a:gs>
            <a:gs pos="100000">
              <a:schemeClr val="accent2">
                <a:lumMod val="75000"/>
              </a:schemeClr>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540281630"/>
      </p:ext>
    </p:extLst>
  </p:cSld>
  <p:clrMapOvr>
    <a:masterClrMapping/>
  </p:clrMapOvr>
  <p:hf hdr="0" ftr="0" dt="0"/>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p:cSld name="4_Blank Color">
    <p:bg>
      <p:bgPr>
        <a:gradFill>
          <a:gsLst>
            <a:gs pos="0">
              <a:srgbClr val="8230B7"/>
            </a:gs>
            <a:gs pos="100000">
              <a:srgbClr val="4C2484"/>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3247263716"/>
      </p:ext>
    </p:extLst>
  </p:cSld>
  <p:clrMapOvr>
    <a:masterClrMapping/>
  </p:clrMapOvr>
  <p:hf hdr="0" ftr="0" dt="0"/>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p:cSld name="5_Blank Color">
    <p:bg>
      <p:bgPr>
        <a:gradFill>
          <a:gsLst>
            <a:gs pos="24000">
              <a:srgbClr val="BF1697"/>
            </a:gs>
            <a:gs pos="0">
              <a:schemeClr val="accent4">
                <a:alpha val="90000"/>
              </a:schemeClr>
            </a:gs>
            <a:gs pos="100000">
              <a:schemeClr val="accent4">
                <a:lumMod val="75000"/>
              </a:schemeClr>
            </a:gs>
          </a:gsLst>
          <a:lin ang="2700000" scaled="0"/>
        </a:gradFill>
        <a:effectLst/>
      </p:bgPr>
    </p:bg>
    <p:spTree>
      <p:nvGrpSpPr>
        <p:cNvPr id="1" name=""/>
        <p:cNvGrpSpPr/>
        <p:nvPr/>
      </p:nvGrpSpPr>
      <p:grpSpPr>
        <a:xfrm>
          <a:off x="0" y="0"/>
          <a:ext cx="0" cy="0"/>
          <a:chOff x="0" y="0"/>
          <a:chExt cx="0" cy="0"/>
        </a:xfrm>
      </p:grpSpPr>
      <p:sp>
        <p:nvSpPr>
          <p:cNvPr id="22"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3122818440"/>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lumns—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a:lvl1pPr>
          </a:lstStyle>
          <a:p>
            <a:r>
              <a:rPr lang="en-US" dirty="0"/>
              <a:t>Three Column—INFORM</a:t>
            </a:r>
          </a:p>
        </p:txBody>
      </p:sp>
      <p:sp>
        <p:nvSpPr>
          <p:cNvPr id="10"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238353875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p:cSld name="6_Blank Color">
    <p:bg>
      <p:bgPr>
        <a:gradFill>
          <a:gsLst>
            <a:gs pos="0">
              <a:schemeClr val="accent5"/>
            </a:gs>
            <a:gs pos="100000">
              <a:srgbClr val="00A4ED"/>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528661416"/>
      </p:ext>
    </p:extLst>
  </p:cSld>
  <p:clrMapOvr>
    <a:masterClrMapping/>
  </p:clrMapOvr>
  <p:hf hdr="0" ftr="0" dt="0"/>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p:cSld name="7_Blank_Color">
    <p:bg>
      <p:bgPr>
        <a:gradFill>
          <a:gsLst>
            <a:gs pos="0">
              <a:schemeClr val="accent6"/>
            </a:gs>
            <a:gs pos="100000">
              <a:srgbClr val="11BAB6"/>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3216770515"/>
      </p:ext>
    </p:extLst>
  </p:cSld>
  <p:clrMapOvr>
    <a:masterClrMapping/>
  </p:clrMapOvr>
  <p:hf hdr="0" ftr="0" dt="0"/>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p:cSld name="1_Blank_Gray">
    <p:bg>
      <p:bgPr>
        <a:gradFill>
          <a:gsLst>
            <a:gs pos="0">
              <a:schemeClr val="bg2">
                <a:lumMod val="95000"/>
                <a:lumOff val="5000"/>
              </a:schemeClr>
            </a:gs>
            <a:gs pos="100000">
              <a:schemeClr val="bg2"/>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1537539583"/>
      </p:ext>
    </p:extLst>
  </p:cSld>
  <p:clrMapOvr>
    <a:masterClrMapping/>
  </p:clrMapOvr>
  <p:hf hdr="0" ftr="0" dt="0"/>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p:cSld name="Logo Slide">
    <p:bg>
      <p:bgPr>
        <a:gradFill flip="none" rotWithShape="1">
          <a:gsLst>
            <a:gs pos="0">
              <a:schemeClr val="accent5"/>
            </a:gs>
            <a:gs pos="47000">
              <a:schemeClr val="accent1">
                <a:lumMod val="90000"/>
                <a:lumOff val="10000"/>
              </a:schemeClr>
            </a:gs>
            <a:gs pos="100000">
              <a:schemeClr val="accent3"/>
            </a:gs>
          </a:gsLst>
          <a:lin ang="2700000" scaled="0"/>
        </a:gra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alphaModFix amt="6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7" name="Group 6"/>
          <p:cNvGrpSpPr/>
          <p:nvPr/>
        </p:nvGrpSpPr>
        <p:grpSpPr>
          <a:xfrm>
            <a:off x="4463703" y="2986727"/>
            <a:ext cx="3649746" cy="884546"/>
            <a:chOff x="5753494" y="2024196"/>
            <a:chExt cx="846681" cy="205200"/>
          </a:xfrm>
        </p:grpSpPr>
        <p:sp>
          <p:nvSpPr>
            <p:cNvPr id="9"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0"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1"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2"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3"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4"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5"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6"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7"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8"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9"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0"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1"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grpSp>
      <p:grpSp>
        <p:nvGrpSpPr>
          <p:cNvPr id="22" name="Group 21"/>
          <p:cNvGrpSpPr/>
          <p:nvPr/>
        </p:nvGrpSpPr>
        <p:grpSpPr>
          <a:xfrm>
            <a:off x="4463703" y="2986727"/>
            <a:ext cx="3649746" cy="884546"/>
            <a:chOff x="5753494" y="2024196"/>
            <a:chExt cx="846681" cy="205200"/>
          </a:xfrm>
        </p:grpSpPr>
        <p:sp>
          <p:nvSpPr>
            <p:cNvPr id="23"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4"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5"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6"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7"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8"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9"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30"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31"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32"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3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3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3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grpSp>
    </p:spTree>
    <p:extLst>
      <p:ext uri="{BB962C8B-B14F-4D97-AF65-F5344CB8AC3E}">
        <p14:creationId xmlns:p14="http://schemas.microsoft.com/office/powerpoint/2010/main" val="3185098180"/>
      </p:ext>
    </p:extLst>
  </p:cSld>
  <p:clrMapOvr>
    <a:masterClrMapping/>
  </p:clrMapOvr>
  <p:hf hdr="0" ftr="0" dt="0"/>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Section Header (Blue)">
    <p:spTree>
      <p:nvGrpSpPr>
        <p:cNvPr id="1" name=""/>
        <p:cNvGrpSpPr/>
        <p:nvPr/>
      </p:nvGrpSpPr>
      <p:grpSpPr>
        <a:xfrm>
          <a:off x="0" y="0"/>
          <a:ext cx="0" cy="0"/>
          <a:chOff x="0" y="0"/>
          <a:chExt cx="0" cy="0"/>
        </a:xfrm>
      </p:grpSpPr>
      <p:sp>
        <p:nvSpPr>
          <p:cNvPr id="8" name="Rectangle 7"/>
          <p:cNvSpPr/>
          <p:nvPr userDrawn="1"/>
        </p:nvSpPr>
        <p:spPr>
          <a:xfrm>
            <a:off x="11106150" y="6272213"/>
            <a:ext cx="1085850" cy="585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grpSp>
        <p:nvGrpSpPr>
          <p:cNvPr id="9" name="Group 8">
            <a:extLst>
              <a:ext uri="{FF2B5EF4-FFF2-40B4-BE49-F238E27FC236}">
                <a16:creationId xmlns:a16="http://schemas.microsoft.com/office/drawing/2014/main" id="{95875EC2-73DC-4ADE-800B-1FB9E0C0DC01}"/>
              </a:ext>
            </a:extLst>
          </p:cNvPr>
          <p:cNvGrpSpPr/>
          <p:nvPr userDrawn="1"/>
        </p:nvGrpSpPr>
        <p:grpSpPr>
          <a:xfrm>
            <a:off x="0" y="0"/>
            <a:ext cx="12293598" cy="6961943"/>
            <a:chOff x="0" y="0"/>
            <a:chExt cx="12293598" cy="6961943"/>
          </a:xfrm>
          <a:solidFill>
            <a:schemeClr val="tx2"/>
          </a:solidFill>
        </p:grpSpPr>
        <p:sp>
          <p:nvSpPr>
            <p:cNvPr id="10" name="Rectangle 9"/>
            <p:cNvSpPr/>
            <p:nvPr/>
          </p:nvSpPr>
          <p:spPr>
            <a:xfrm>
              <a:off x="0" y="0"/>
              <a:ext cx="85471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dirty="0">
                <a:solidFill>
                  <a:srgbClr val="FFFFFF"/>
                </a:solidFill>
              </a:endParaRPr>
            </a:p>
          </p:txBody>
        </p:sp>
        <p:grpSp>
          <p:nvGrpSpPr>
            <p:cNvPr id="11" name="Group 10"/>
            <p:cNvGrpSpPr/>
            <p:nvPr/>
          </p:nvGrpSpPr>
          <p:grpSpPr>
            <a:xfrm>
              <a:off x="10353498" y="5021881"/>
              <a:ext cx="1940100" cy="1940062"/>
              <a:chOff x="9313687" y="3627192"/>
              <a:chExt cx="1940100" cy="1940062"/>
            </a:xfrm>
            <a:grpFill/>
          </p:grpSpPr>
          <p:sp>
            <p:nvSpPr>
              <p:cNvPr id="12" name="Oval 11"/>
              <p:cNvSpPr/>
              <p:nvPr/>
            </p:nvSpPr>
            <p:spPr>
              <a:xfrm>
                <a:off x="10188575" y="4492625"/>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
            <p:nvSpPr>
              <p:cNvPr id="13" name="Oval 12"/>
              <p:cNvSpPr/>
              <p:nvPr/>
            </p:nvSpPr>
            <p:spPr>
              <a:xfrm>
                <a:off x="10617200" y="4492625"/>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
            <p:nvSpPr>
              <p:cNvPr id="14" name="Oval 13"/>
              <p:cNvSpPr/>
              <p:nvPr/>
            </p:nvSpPr>
            <p:spPr>
              <a:xfrm>
                <a:off x="10617200" y="4064000"/>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
            <p:nvSpPr>
              <p:cNvPr id="15" name="Oval 14"/>
              <p:cNvSpPr/>
              <p:nvPr/>
            </p:nvSpPr>
            <p:spPr>
              <a:xfrm>
                <a:off x="10626726"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
            <p:nvSpPr>
              <p:cNvPr id="16" name="Oval 15"/>
              <p:cNvSpPr/>
              <p:nvPr/>
            </p:nvSpPr>
            <p:spPr>
              <a:xfrm>
                <a:off x="10193338"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
            <p:nvSpPr>
              <p:cNvPr id="17" name="Oval 16"/>
              <p:cNvSpPr/>
              <p:nvPr/>
            </p:nvSpPr>
            <p:spPr>
              <a:xfrm>
                <a:off x="9759950"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
            <p:nvSpPr>
              <p:cNvPr id="18" name="Pie 17"/>
              <p:cNvSpPr/>
              <p:nvPr/>
            </p:nvSpPr>
            <p:spPr>
              <a:xfrm rot="5400000">
                <a:off x="9750425"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19" name="Pie 18"/>
              <p:cNvSpPr/>
              <p:nvPr/>
            </p:nvSpPr>
            <p:spPr>
              <a:xfrm rot="5400000">
                <a:off x="10174113"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0" name="Pie 19"/>
              <p:cNvSpPr/>
              <p:nvPr/>
            </p:nvSpPr>
            <p:spPr>
              <a:xfrm rot="5400000">
                <a:off x="10607676"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1" name="Pie 20"/>
              <p:cNvSpPr/>
              <p:nvPr/>
            </p:nvSpPr>
            <p:spPr>
              <a:xfrm rot="5400000">
                <a:off x="11060113" y="5373580"/>
                <a:ext cx="193674" cy="193674"/>
              </a:xfrm>
              <a:prstGeom prst="pie">
                <a:avLst>
                  <a:gd name="adj1" fmla="val 5400000"/>
                  <a:gd name="adj2" fmla="val 107508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2" name="Pie 21"/>
              <p:cNvSpPr/>
              <p:nvPr/>
            </p:nvSpPr>
            <p:spPr>
              <a:xfrm rot="5400000">
                <a:off x="9313687"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3" name="Pie 22"/>
              <p:cNvSpPr/>
              <p:nvPr/>
            </p:nvSpPr>
            <p:spPr>
              <a:xfrm>
                <a:off x="11060113" y="4484443"/>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4" name="Pie 23"/>
              <p:cNvSpPr/>
              <p:nvPr/>
            </p:nvSpPr>
            <p:spPr>
              <a:xfrm>
                <a:off x="11060113" y="4060755"/>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5" name="Pie 24"/>
              <p:cNvSpPr/>
              <p:nvPr/>
            </p:nvSpPr>
            <p:spPr>
              <a:xfrm>
                <a:off x="11060113" y="3627192"/>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6" name="Pie 25"/>
              <p:cNvSpPr/>
              <p:nvPr/>
            </p:nvSpPr>
            <p:spPr>
              <a:xfrm>
                <a:off x="11060113" y="4921181"/>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grpSp>
      </p:grpSp>
      <p:sp>
        <p:nvSpPr>
          <p:cNvPr id="2" name="Title 1"/>
          <p:cNvSpPr>
            <a:spLocks noGrp="1"/>
          </p:cNvSpPr>
          <p:nvPr>
            <p:ph type="title"/>
          </p:nvPr>
        </p:nvSpPr>
        <p:spPr>
          <a:xfrm>
            <a:off x="365760" y="4733926"/>
            <a:ext cx="7897814" cy="1471786"/>
          </a:xfrm>
        </p:spPr>
        <p:txBody>
          <a:bodyPr anchor="ctr">
            <a:normAutofit/>
          </a:bodyPr>
          <a:lstStyle>
            <a:lvl1pPr>
              <a:defRPr sz="4800">
                <a:solidFill>
                  <a:schemeClr val="bg1"/>
                </a:solidFill>
              </a:defRPr>
            </a:lvl1pPr>
          </a:lstStyle>
          <a:p>
            <a:r>
              <a:rPr lang="en-US"/>
              <a:t>Click to edit Master title style</a:t>
            </a:r>
            <a:endParaRPr lang="en-US" dirty="0"/>
          </a:p>
        </p:txBody>
      </p:sp>
      <p:sp>
        <p:nvSpPr>
          <p:cNvPr id="27" name="Rectangle 26"/>
          <p:cNvSpPr/>
          <p:nvPr userDrawn="1"/>
        </p:nvSpPr>
        <p:spPr>
          <a:xfrm rot="16200000">
            <a:off x="-506427" y="5418151"/>
            <a:ext cx="1115449" cy="102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Tree>
    <p:extLst>
      <p:ext uri="{BB962C8B-B14F-4D97-AF65-F5344CB8AC3E}">
        <p14:creationId xmlns:p14="http://schemas.microsoft.com/office/powerpoint/2010/main" val="191567883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ontent w Separate Subhead">
    <p:spTree>
      <p:nvGrpSpPr>
        <p:cNvPr id="1" name=""/>
        <p:cNvGrpSpPr/>
        <p:nvPr/>
      </p:nvGrpSpPr>
      <p:grpSpPr>
        <a:xfrm>
          <a:off x="0" y="0"/>
          <a:ext cx="0" cy="0"/>
          <a:chOff x="0" y="0"/>
          <a:chExt cx="0" cy="0"/>
        </a:xfrm>
      </p:grpSpPr>
      <p:sp>
        <p:nvSpPr>
          <p:cNvPr id="2" name="Title 1"/>
          <p:cNvSpPr>
            <a:spLocks noGrp="1"/>
          </p:cNvSpPr>
          <p:nvPr>
            <p:ph type="title"/>
          </p:nvPr>
        </p:nvSpPr>
        <p:spPr>
          <a:xfrm>
            <a:off x="946785" y="429272"/>
            <a:ext cx="10311765" cy="1076223"/>
          </a:xfrm>
        </p:spPr>
        <p:txBody>
          <a:bodyPr/>
          <a:lstStyle/>
          <a:p>
            <a:r>
              <a:rPr lang="en-US" dirty="0"/>
              <a:t>Click to edit Master title style</a:t>
            </a:r>
          </a:p>
        </p:txBody>
      </p:sp>
      <p:sp>
        <p:nvSpPr>
          <p:cNvPr id="9"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5" name="Text Placeholder 8"/>
          <p:cNvSpPr>
            <a:spLocks noGrp="1"/>
          </p:cNvSpPr>
          <p:nvPr>
            <p:ph type="body" sz="quarter" idx="13" hasCustomPrompt="1"/>
          </p:nvPr>
        </p:nvSpPr>
        <p:spPr>
          <a:xfrm>
            <a:off x="946785" y="967383"/>
            <a:ext cx="10311765" cy="538112"/>
          </a:xfrm>
        </p:spPr>
        <p:txBody>
          <a:bodyPr anchor="t">
            <a:normAutofit/>
          </a:bodyPr>
          <a:lstStyle>
            <a:lvl1pPr marL="0" indent="0">
              <a:lnSpc>
                <a:spcPct val="90000"/>
              </a:lnSpc>
              <a:spcBef>
                <a:spcPts val="0"/>
              </a:spcBef>
              <a:buNone/>
              <a:defRPr lang="en-US" sz="2000" b="0" kern="1200" baseline="0" smtClean="0">
                <a:solidFill>
                  <a:schemeClr val="tx1"/>
                </a:solidFill>
                <a:latin typeface="+mj-lt"/>
                <a:ea typeface="+mn-ea"/>
                <a:cs typeface="Arial" panose="020B060402020202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Click to edit subhead text (20pt)</a:t>
            </a:r>
          </a:p>
        </p:txBody>
      </p:sp>
      <p:sp>
        <p:nvSpPr>
          <p:cNvPr id="6" name="Content Placeholder 2"/>
          <p:cNvSpPr>
            <a:spLocks noGrp="1"/>
          </p:cNvSpPr>
          <p:nvPr>
            <p:ph idx="1"/>
          </p:nvPr>
        </p:nvSpPr>
        <p:spPr>
          <a:xfrm>
            <a:off x="946785" y="2043605"/>
            <a:ext cx="10311765" cy="41333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139465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ntent w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946150" y="2497873"/>
            <a:ext cx="10312400" cy="36790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3" hasCustomPrompt="1"/>
          </p:nvPr>
        </p:nvSpPr>
        <p:spPr>
          <a:xfrm>
            <a:off x="946150" y="1993265"/>
            <a:ext cx="10312400" cy="384175"/>
          </a:xfrm>
        </p:spPr>
        <p:txBody>
          <a:bodyPr/>
          <a:lstStyle>
            <a:lvl1pPr marL="0" indent="0">
              <a:buNone/>
              <a:defRPr b="1"/>
            </a:lvl1pPr>
            <a:lvl2pPr marL="228600" indent="0">
              <a:buNone/>
              <a:defRPr b="1"/>
            </a:lvl2pPr>
            <a:lvl3pPr marL="400050" indent="0">
              <a:buNone/>
              <a:defRPr b="1"/>
            </a:lvl3pPr>
            <a:lvl4pPr marL="571500" indent="0">
              <a:buNone/>
              <a:defRPr b="1"/>
            </a:lvl4pPr>
            <a:lvl5pPr marL="742950" indent="0">
              <a:buNone/>
              <a:defRPr b="1"/>
            </a:lvl5pPr>
          </a:lstStyle>
          <a:p>
            <a:pPr lvl="0"/>
            <a:r>
              <a:rPr lang="en-US" dirty="0"/>
              <a:t>Click to edit Heading text styles</a:t>
            </a:r>
          </a:p>
        </p:txBody>
      </p:sp>
      <p:sp>
        <p:nvSpPr>
          <p:cNvPr id="7"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Tree>
    <p:extLst>
      <p:ext uri="{BB962C8B-B14F-4D97-AF65-F5344CB8AC3E}">
        <p14:creationId xmlns:p14="http://schemas.microsoft.com/office/powerpoint/2010/main" val="197764081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Header (Purple)">
    <p:spTree>
      <p:nvGrpSpPr>
        <p:cNvPr id="1" name=""/>
        <p:cNvGrpSpPr/>
        <p:nvPr/>
      </p:nvGrpSpPr>
      <p:grpSpPr>
        <a:xfrm>
          <a:off x="0" y="0"/>
          <a:ext cx="0" cy="0"/>
          <a:chOff x="0" y="0"/>
          <a:chExt cx="0" cy="0"/>
        </a:xfrm>
      </p:grpSpPr>
      <p:sp>
        <p:nvSpPr>
          <p:cNvPr id="8" name="Rectangle 7"/>
          <p:cNvSpPr/>
          <p:nvPr userDrawn="1"/>
        </p:nvSpPr>
        <p:spPr>
          <a:xfrm>
            <a:off x="11106150" y="6272213"/>
            <a:ext cx="1085850" cy="585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grpSp>
        <p:nvGrpSpPr>
          <p:cNvPr id="9" name="Group 8">
            <a:extLst>
              <a:ext uri="{FF2B5EF4-FFF2-40B4-BE49-F238E27FC236}">
                <a16:creationId xmlns:a16="http://schemas.microsoft.com/office/drawing/2014/main" id="{95875EC2-73DC-4ADE-800B-1FB9E0C0DC01}"/>
              </a:ext>
            </a:extLst>
          </p:cNvPr>
          <p:cNvGrpSpPr/>
          <p:nvPr userDrawn="1"/>
        </p:nvGrpSpPr>
        <p:grpSpPr>
          <a:xfrm>
            <a:off x="0" y="0"/>
            <a:ext cx="12293598" cy="6961943"/>
            <a:chOff x="0" y="0"/>
            <a:chExt cx="12293598" cy="6961943"/>
          </a:xfrm>
          <a:solidFill>
            <a:schemeClr val="accent1"/>
          </a:solidFill>
        </p:grpSpPr>
        <p:sp>
          <p:nvSpPr>
            <p:cNvPr id="10" name="Rectangle 9"/>
            <p:cNvSpPr/>
            <p:nvPr/>
          </p:nvSpPr>
          <p:spPr>
            <a:xfrm>
              <a:off x="0" y="0"/>
              <a:ext cx="85471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dirty="0">
                <a:solidFill>
                  <a:srgbClr val="FFFFFF"/>
                </a:solidFill>
              </a:endParaRPr>
            </a:p>
          </p:txBody>
        </p:sp>
        <p:grpSp>
          <p:nvGrpSpPr>
            <p:cNvPr id="11" name="Group 10"/>
            <p:cNvGrpSpPr/>
            <p:nvPr/>
          </p:nvGrpSpPr>
          <p:grpSpPr>
            <a:xfrm>
              <a:off x="10353498" y="5021881"/>
              <a:ext cx="1940100" cy="1940062"/>
              <a:chOff x="9313687" y="3627192"/>
              <a:chExt cx="1940100" cy="1940062"/>
            </a:xfrm>
            <a:grpFill/>
          </p:grpSpPr>
          <p:sp>
            <p:nvSpPr>
              <p:cNvPr id="12" name="Oval 11"/>
              <p:cNvSpPr/>
              <p:nvPr/>
            </p:nvSpPr>
            <p:spPr>
              <a:xfrm>
                <a:off x="10188575" y="4492625"/>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
            <p:nvSpPr>
              <p:cNvPr id="13" name="Oval 12"/>
              <p:cNvSpPr/>
              <p:nvPr/>
            </p:nvSpPr>
            <p:spPr>
              <a:xfrm>
                <a:off x="10617200" y="4492625"/>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
            <p:nvSpPr>
              <p:cNvPr id="14" name="Oval 13"/>
              <p:cNvSpPr/>
              <p:nvPr/>
            </p:nvSpPr>
            <p:spPr>
              <a:xfrm>
                <a:off x="10617200" y="4064000"/>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
            <p:nvSpPr>
              <p:cNvPr id="15" name="Oval 14"/>
              <p:cNvSpPr/>
              <p:nvPr/>
            </p:nvSpPr>
            <p:spPr>
              <a:xfrm>
                <a:off x="10626726"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
            <p:nvSpPr>
              <p:cNvPr id="16" name="Oval 15"/>
              <p:cNvSpPr/>
              <p:nvPr/>
            </p:nvSpPr>
            <p:spPr>
              <a:xfrm>
                <a:off x="10193338"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
            <p:nvSpPr>
              <p:cNvPr id="17" name="Oval 16"/>
              <p:cNvSpPr/>
              <p:nvPr/>
            </p:nvSpPr>
            <p:spPr>
              <a:xfrm>
                <a:off x="9759950"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
            <p:nvSpPr>
              <p:cNvPr id="18" name="Pie 17"/>
              <p:cNvSpPr/>
              <p:nvPr/>
            </p:nvSpPr>
            <p:spPr>
              <a:xfrm rot="5400000">
                <a:off x="9750425"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19" name="Pie 18"/>
              <p:cNvSpPr/>
              <p:nvPr/>
            </p:nvSpPr>
            <p:spPr>
              <a:xfrm rot="5400000">
                <a:off x="10174113"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0" name="Pie 19"/>
              <p:cNvSpPr/>
              <p:nvPr/>
            </p:nvSpPr>
            <p:spPr>
              <a:xfrm rot="5400000">
                <a:off x="10607676"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1" name="Pie 20"/>
              <p:cNvSpPr/>
              <p:nvPr/>
            </p:nvSpPr>
            <p:spPr>
              <a:xfrm rot="5400000">
                <a:off x="11060113" y="5373580"/>
                <a:ext cx="193674" cy="193674"/>
              </a:xfrm>
              <a:prstGeom prst="pie">
                <a:avLst>
                  <a:gd name="adj1" fmla="val 5400000"/>
                  <a:gd name="adj2" fmla="val 107508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2" name="Pie 21"/>
              <p:cNvSpPr/>
              <p:nvPr/>
            </p:nvSpPr>
            <p:spPr>
              <a:xfrm rot="5400000">
                <a:off x="9313687"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3" name="Pie 22"/>
              <p:cNvSpPr/>
              <p:nvPr/>
            </p:nvSpPr>
            <p:spPr>
              <a:xfrm>
                <a:off x="11060113" y="4484443"/>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4" name="Pie 23"/>
              <p:cNvSpPr/>
              <p:nvPr/>
            </p:nvSpPr>
            <p:spPr>
              <a:xfrm>
                <a:off x="11060113" y="4060755"/>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5" name="Pie 24"/>
              <p:cNvSpPr/>
              <p:nvPr/>
            </p:nvSpPr>
            <p:spPr>
              <a:xfrm>
                <a:off x="11060113" y="3627192"/>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6" name="Pie 25"/>
              <p:cNvSpPr/>
              <p:nvPr/>
            </p:nvSpPr>
            <p:spPr>
              <a:xfrm>
                <a:off x="11060113" y="4921181"/>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grpSp>
      </p:grpSp>
      <p:sp>
        <p:nvSpPr>
          <p:cNvPr id="2" name="Title 1"/>
          <p:cNvSpPr>
            <a:spLocks noGrp="1"/>
          </p:cNvSpPr>
          <p:nvPr>
            <p:ph type="title"/>
          </p:nvPr>
        </p:nvSpPr>
        <p:spPr>
          <a:xfrm>
            <a:off x="365760" y="4733926"/>
            <a:ext cx="7897814" cy="1471786"/>
          </a:xfrm>
        </p:spPr>
        <p:txBody>
          <a:bodyPr anchor="ctr">
            <a:normAutofit/>
          </a:bodyPr>
          <a:lstStyle>
            <a:lvl1pPr>
              <a:defRPr sz="4800">
                <a:solidFill>
                  <a:schemeClr val="bg1"/>
                </a:solidFill>
              </a:defRPr>
            </a:lvl1pPr>
          </a:lstStyle>
          <a:p>
            <a:r>
              <a:rPr lang="en-US"/>
              <a:t>Click to edit Master title style</a:t>
            </a:r>
            <a:endParaRPr lang="en-US" dirty="0"/>
          </a:p>
        </p:txBody>
      </p:sp>
      <p:sp>
        <p:nvSpPr>
          <p:cNvPr id="27" name="Rectangle 26"/>
          <p:cNvSpPr/>
          <p:nvPr userDrawn="1"/>
        </p:nvSpPr>
        <p:spPr>
          <a:xfrm rot="16200000">
            <a:off x="-506427" y="5418151"/>
            <a:ext cx="1115449" cy="102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Tree>
    <p:extLst>
      <p:ext uri="{BB962C8B-B14F-4D97-AF65-F5344CB8AC3E}">
        <p14:creationId xmlns:p14="http://schemas.microsoft.com/office/powerpoint/2010/main" val="221784855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Header (Indigo)">
    <p:spTree>
      <p:nvGrpSpPr>
        <p:cNvPr id="1" name=""/>
        <p:cNvGrpSpPr/>
        <p:nvPr/>
      </p:nvGrpSpPr>
      <p:grpSpPr>
        <a:xfrm>
          <a:off x="0" y="0"/>
          <a:ext cx="0" cy="0"/>
          <a:chOff x="0" y="0"/>
          <a:chExt cx="0" cy="0"/>
        </a:xfrm>
      </p:grpSpPr>
      <p:sp>
        <p:nvSpPr>
          <p:cNvPr id="8" name="Rectangle 7"/>
          <p:cNvSpPr/>
          <p:nvPr userDrawn="1"/>
        </p:nvSpPr>
        <p:spPr>
          <a:xfrm>
            <a:off x="11106150" y="6272213"/>
            <a:ext cx="1085850" cy="585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grpSp>
        <p:nvGrpSpPr>
          <p:cNvPr id="9" name="Group 8">
            <a:extLst>
              <a:ext uri="{FF2B5EF4-FFF2-40B4-BE49-F238E27FC236}">
                <a16:creationId xmlns:a16="http://schemas.microsoft.com/office/drawing/2014/main" id="{95875EC2-73DC-4ADE-800B-1FB9E0C0DC01}"/>
              </a:ext>
            </a:extLst>
          </p:cNvPr>
          <p:cNvGrpSpPr/>
          <p:nvPr userDrawn="1"/>
        </p:nvGrpSpPr>
        <p:grpSpPr>
          <a:xfrm>
            <a:off x="0" y="0"/>
            <a:ext cx="12293598" cy="6961943"/>
            <a:chOff x="0" y="0"/>
            <a:chExt cx="12293598" cy="6961943"/>
          </a:xfrm>
          <a:solidFill>
            <a:schemeClr val="accent2"/>
          </a:solidFill>
        </p:grpSpPr>
        <p:sp>
          <p:nvSpPr>
            <p:cNvPr id="10" name="Rectangle 9"/>
            <p:cNvSpPr/>
            <p:nvPr/>
          </p:nvSpPr>
          <p:spPr>
            <a:xfrm>
              <a:off x="0" y="0"/>
              <a:ext cx="85471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dirty="0">
                <a:solidFill>
                  <a:srgbClr val="FFFFFF"/>
                </a:solidFill>
              </a:endParaRPr>
            </a:p>
          </p:txBody>
        </p:sp>
        <p:grpSp>
          <p:nvGrpSpPr>
            <p:cNvPr id="11" name="Group 10"/>
            <p:cNvGrpSpPr/>
            <p:nvPr/>
          </p:nvGrpSpPr>
          <p:grpSpPr>
            <a:xfrm>
              <a:off x="10353498" y="5021881"/>
              <a:ext cx="1940100" cy="1940062"/>
              <a:chOff x="9313687" y="3627192"/>
              <a:chExt cx="1940100" cy="1940062"/>
            </a:xfrm>
            <a:grpFill/>
          </p:grpSpPr>
          <p:sp>
            <p:nvSpPr>
              <p:cNvPr id="12" name="Oval 11"/>
              <p:cNvSpPr/>
              <p:nvPr/>
            </p:nvSpPr>
            <p:spPr>
              <a:xfrm>
                <a:off x="10188575" y="4492625"/>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
            <p:nvSpPr>
              <p:cNvPr id="13" name="Oval 12"/>
              <p:cNvSpPr/>
              <p:nvPr/>
            </p:nvSpPr>
            <p:spPr>
              <a:xfrm>
                <a:off x="10617200" y="4492625"/>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
            <p:nvSpPr>
              <p:cNvPr id="14" name="Oval 13"/>
              <p:cNvSpPr/>
              <p:nvPr/>
            </p:nvSpPr>
            <p:spPr>
              <a:xfrm>
                <a:off x="10617200" y="4064000"/>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
            <p:nvSpPr>
              <p:cNvPr id="15" name="Oval 14"/>
              <p:cNvSpPr/>
              <p:nvPr/>
            </p:nvSpPr>
            <p:spPr>
              <a:xfrm>
                <a:off x="10626726"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
            <p:nvSpPr>
              <p:cNvPr id="16" name="Oval 15"/>
              <p:cNvSpPr/>
              <p:nvPr/>
            </p:nvSpPr>
            <p:spPr>
              <a:xfrm>
                <a:off x="10193338"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
            <p:nvSpPr>
              <p:cNvPr id="17" name="Oval 16"/>
              <p:cNvSpPr/>
              <p:nvPr/>
            </p:nvSpPr>
            <p:spPr>
              <a:xfrm>
                <a:off x="9759950"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
            <p:nvSpPr>
              <p:cNvPr id="18" name="Pie 17"/>
              <p:cNvSpPr/>
              <p:nvPr/>
            </p:nvSpPr>
            <p:spPr>
              <a:xfrm rot="5400000">
                <a:off x="9750425"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19" name="Pie 18"/>
              <p:cNvSpPr/>
              <p:nvPr/>
            </p:nvSpPr>
            <p:spPr>
              <a:xfrm rot="5400000">
                <a:off x="10174113"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0" name="Pie 19"/>
              <p:cNvSpPr/>
              <p:nvPr/>
            </p:nvSpPr>
            <p:spPr>
              <a:xfrm rot="5400000">
                <a:off x="10607676"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1" name="Pie 20"/>
              <p:cNvSpPr/>
              <p:nvPr/>
            </p:nvSpPr>
            <p:spPr>
              <a:xfrm rot="5400000">
                <a:off x="11060113" y="5373580"/>
                <a:ext cx="193674" cy="193674"/>
              </a:xfrm>
              <a:prstGeom prst="pie">
                <a:avLst>
                  <a:gd name="adj1" fmla="val 5400000"/>
                  <a:gd name="adj2" fmla="val 107508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2" name="Pie 21"/>
              <p:cNvSpPr/>
              <p:nvPr/>
            </p:nvSpPr>
            <p:spPr>
              <a:xfrm rot="5400000">
                <a:off x="9313687"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3" name="Pie 22"/>
              <p:cNvSpPr/>
              <p:nvPr/>
            </p:nvSpPr>
            <p:spPr>
              <a:xfrm>
                <a:off x="11060113" y="4484443"/>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4" name="Pie 23"/>
              <p:cNvSpPr/>
              <p:nvPr/>
            </p:nvSpPr>
            <p:spPr>
              <a:xfrm>
                <a:off x="11060113" y="4060755"/>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5" name="Pie 24"/>
              <p:cNvSpPr/>
              <p:nvPr/>
            </p:nvSpPr>
            <p:spPr>
              <a:xfrm>
                <a:off x="11060113" y="3627192"/>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6" name="Pie 25"/>
              <p:cNvSpPr/>
              <p:nvPr/>
            </p:nvSpPr>
            <p:spPr>
              <a:xfrm>
                <a:off x="11060113" y="4921181"/>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grpSp>
      </p:grpSp>
      <p:sp>
        <p:nvSpPr>
          <p:cNvPr id="2" name="Title 1"/>
          <p:cNvSpPr>
            <a:spLocks noGrp="1"/>
          </p:cNvSpPr>
          <p:nvPr>
            <p:ph type="title"/>
          </p:nvPr>
        </p:nvSpPr>
        <p:spPr>
          <a:xfrm>
            <a:off x="365760" y="4733926"/>
            <a:ext cx="7897814" cy="1471786"/>
          </a:xfrm>
        </p:spPr>
        <p:txBody>
          <a:bodyPr anchor="ctr">
            <a:normAutofit/>
          </a:bodyPr>
          <a:lstStyle>
            <a:lvl1pPr>
              <a:defRPr sz="4800">
                <a:solidFill>
                  <a:schemeClr val="bg1"/>
                </a:solidFill>
              </a:defRPr>
            </a:lvl1pPr>
          </a:lstStyle>
          <a:p>
            <a:r>
              <a:rPr lang="en-US"/>
              <a:t>Click to edit Master title style</a:t>
            </a:r>
            <a:endParaRPr lang="en-US" dirty="0"/>
          </a:p>
        </p:txBody>
      </p:sp>
      <p:sp>
        <p:nvSpPr>
          <p:cNvPr id="27" name="Rectangle 26"/>
          <p:cNvSpPr/>
          <p:nvPr userDrawn="1"/>
        </p:nvSpPr>
        <p:spPr>
          <a:xfrm rot="16200000">
            <a:off x="-506427" y="5418151"/>
            <a:ext cx="1115449" cy="102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Tree>
    <p:extLst>
      <p:ext uri="{BB962C8B-B14F-4D97-AF65-F5344CB8AC3E}">
        <p14:creationId xmlns:p14="http://schemas.microsoft.com/office/powerpoint/2010/main" val="56303521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Header (Dk Blue)">
    <p:spTree>
      <p:nvGrpSpPr>
        <p:cNvPr id="1" name=""/>
        <p:cNvGrpSpPr/>
        <p:nvPr/>
      </p:nvGrpSpPr>
      <p:grpSpPr>
        <a:xfrm>
          <a:off x="0" y="0"/>
          <a:ext cx="0" cy="0"/>
          <a:chOff x="0" y="0"/>
          <a:chExt cx="0" cy="0"/>
        </a:xfrm>
      </p:grpSpPr>
      <p:sp>
        <p:nvSpPr>
          <p:cNvPr id="8" name="Rectangle 7"/>
          <p:cNvSpPr/>
          <p:nvPr userDrawn="1"/>
        </p:nvSpPr>
        <p:spPr>
          <a:xfrm>
            <a:off x="11106150" y="6272213"/>
            <a:ext cx="1085850" cy="585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grpSp>
        <p:nvGrpSpPr>
          <p:cNvPr id="9" name="Group 8">
            <a:extLst>
              <a:ext uri="{FF2B5EF4-FFF2-40B4-BE49-F238E27FC236}">
                <a16:creationId xmlns:a16="http://schemas.microsoft.com/office/drawing/2014/main" id="{95875EC2-73DC-4ADE-800B-1FB9E0C0DC01}"/>
              </a:ext>
            </a:extLst>
          </p:cNvPr>
          <p:cNvGrpSpPr/>
          <p:nvPr userDrawn="1"/>
        </p:nvGrpSpPr>
        <p:grpSpPr>
          <a:xfrm>
            <a:off x="0" y="0"/>
            <a:ext cx="12293598" cy="6961943"/>
            <a:chOff x="0" y="0"/>
            <a:chExt cx="12293598" cy="6961943"/>
          </a:xfrm>
          <a:solidFill>
            <a:schemeClr val="accent3"/>
          </a:solidFill>
        </p:grpSpPr>
        <p:sp>
          <p:nvSpPr>
            <p:cNvPr id="10" name="Rectangle 9"/>
            <p:cNvSpPr/>
            <p:nvPr/>
          </p:nvSpPr>
          <p:spPr>
            <a:xfrm>
              <a:off x="0" y="0"/>
              <a:ext cx="85471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dirty="0">
                <a:solidFill>
                  <a:srgbClr val="FFFFFF"/>
                </a:solidFill>
              </a:endParaRPr>
            </a:p>
          </p:txBody>
        </p:sp>
        <p:grpSp>
          <p:nvGrpSpPr>
            <p:cNvPr id="11" name="Group 10"/>
            <p:cNvGrpSpPr/>
            <p:nvPr/>
          </p:nvGrpSpPr>
          <p:grpSpPr>
            <a:xfrm>
              <a:off x="10353498" y="5021881"/>
              <a:ext cx="1940100" cy="1940062"/>
              <a:chOff x="9313687" y="3627192"/>
              <a:chExt cx="1940100" cy="1940062"/>
            </a:xfrm>
            <a:grpFill/>
          </p:grpSpPr>
          <p:sp>
            <p:nvSpPr>
              <p:cNvPr id="12" name="Oval 11"/>
              <p:cNvSpPr/>
              <p:nvPr/>
            </p:nvSpPr>
            <p:spPr>
              <a:xfrm>
                <a:off x="10188575" y="4492625"/>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
            <p:nvSpPr>
              <p:cNvPr id="13" name="Oval 12"/>
              <p:cNvSpPr/>
              <p:nvPr/>
            </p:nvSpPr>
            <p:spPr>
              <a:xfrm>
                <a:off x="10617200" y="4492625"/>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
            <p:nvSpPr>
              <p:cNvPr id="14" name="Oval 13"/>
              <p:cNvSpPr/>
              <p:nvPr/>
            </p:nvSpPr>
            <p:spPr>
              <a:xfrm>
                <a:off x="10617200" y="4064000"/>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
            <p:nvSpPr>
              <p:cNvPr id="15" name="Oval 14"/>
              <p:cNvSpPr/>
              <p:nvPr/>
            </p:nvSpPr>
            <p:spPr>
              <a:xfrm>
                <a:off x="10626726"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
            <p:nvSpPr>
              <p:cNvPr id="16" name="Oval 15"/>
              <p:cNvSpPr/>
              <p:nvPr/>
            </p:nvSpPr>
            <p:spPr>
              <a:xfrm>
                <a:off x="10193338"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
            <p:nvSpPr>
              <p:cNvPr id="17" name="Oval 16"/>
              <p:cNvSpPr/>
              <p:nvPr/>
            </p:nvSpPr>
            <p:spPr>
              <a:xfrm>
                <a:off x="9759950"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
            <p:nvSpPr>
              <p:cNvPr id="18" name="Pie 17"/>
              <p:cNvSpPr/>
              <p:nvPr/>
            </p:nvSpPr>
            <p:spPr>
              <a:xfrm rot="5400000">
                <a:off x="9750425"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19" name="Pie 18"/>
              <p:cNvSpPr/>
              <p:nvPr/>
            </p:nvSpPr>
            <p:spPr>
              <a:xfrm rot="5400000">
                <a:off x="10174113"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0" name="Pie 19"/>
              <p:cNvSpPr/>
              <p:nvPr/>
            </p:nvSpPr>
            <p:spPr>
              <a:xfrm rot="5400000">
                <a:off x="10607676"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1" name="Pie 20"/>
              <p:cNvSpPr/>
              <p:nvPr/>
            </p:nvSpPr>
            <p:spPr>
              <a:xfrm rot="5400000">
                <a:off x="11060113" y="5373580"/>
                <a:ext cx="193674" cy="193674"/>
              </a:xfrm>
              <a:prstGeom prst="pie">
                <a:avLst>
                  <a:gd name="adj1" fmla="val 5400000"/>
                  <a:gd name="adj2" fmla="val 107508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2" name="Pie 21"/>
              <p:cNvSpPr/>
              <p:nvPr/>
            </p:nvSpPr>
            <p:spPr>
              <a:xfrm rot="5400000">
                <a:off x="9313687"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3" name="Pie 22"/>
              <p:cNvSpPr/>
              <p:nvPr/>
            </p:nvSpPr>
            <p:spPr>
              <a:xfrm>
                <a:off x="11060113" y="4484443"/>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4" name="Pie 23"/>
              <p:cNvSpPr/>
              <p:nvPr/>
            </p:nvSpPr>
            <p:spPr>
              <a:xfrm>
                <a:off x="11060113" y="4060755"/>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5" name="Pie 24"/>
              <p:cNvSpPr/>
              <p:nvPr/>
            </p:nvSpPr>
            <p:spPr>
              <a:xfrm>
                <a:off x="11060113" y="3627192"/>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6" name="Pie 25"/>
              <p:cNvSpPr/>
              <p:nvPr/>
            </p:nvSpPr>
            <p:spPr>
              <a:xfrm>
                <a:off x="11060113" y="4921181"/>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grpSp>
      </p:grpSp>
      <p:sp>
        <p:nvSpPr>
          <p:cNvPr id="2" name="Title 1"/>
          <p:cNvSpPr>
            <a:spLocks noGrp="1"/>
          </p:cNvSpPr>
          <p:nvPr>
            <p:ph type="title"/>
          </p:nvPr>
        </p:nvSpPr>
        <p:spPr>
          <a:xfrm>
            <a:off x="365760" y="4733926"/>
            <a:ext cx="7897814" cy="1471786"/>
          </a:xfrm>
        </p:spPr>
        <p:txBody>
          <a:bodyPr anchor="ctr">
            <a:normAutofit/>
          </a:bodyPr>
          <a:lstStyle>
            <a:lvl1pPr>
              <a:defRPr sz="4800">
                <a:solidFill>
                  <a:schemeClr val="bg1"/>
                </a:solidFill>
              </a:defRPr>
            </a:lvl1pPr>
          </a:lstStyle>
          <a:p>
            <a:r>
              <a:rPr lang="en-US"/>
              <a:t>Click to edit Master title style</a:t>
            </a:r>
            <a:endParaRPr lang="en-US" dirty="0"/>
          </a:p>
        </p:txBody>
      </p:sp>
      <p:sp>
        <p:nvSpPr>
          <p:cNvPr id="27" name="Rectangle 26"/>
          <p:cNvSpPr/>
          <p:nvPr userDrawn="1"/>
        </p:nvSpPr>
        <p:spPr>
          <a:xfrm rot="16200000">
            <a:off x="-506427" y="5418151"/>
            <a:ext cx="1115449" cy="102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Tree>
    <p:extLst>
      <p:ext uri="{BB962C8B-B14F-4D97-AF65-F5344CB8AC3E}">
        <p14:creationId xmlns:p14="http://schemas.microsoft.com/office/powerpoint/2010/main" val="29285036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s, Subtitle—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a:t>Three Column with Subtitle—INFORM</a:t>
            </a:r>
          </a:p>
        </p:txBody>
      </p:sp>
      <p:sp>
        <p:nvSpPr>
          <p:cNvPr id="12" name="Text Placeholder 8"/>
          <p:cNvSpPr>
            <a:spLocks noGrp="1"/>
          </p:cNvSpPr>
          <p:nvPr>
            <p:ph type="body" sz="quarter" idx="13" hasCustomPrompt="1"/>
          </p:nvPr>
        </p:nvSpPr>
        <p:spPr>
          <a:xfrm>
            <a:off x="950976" y="1087119"/>
            <a:ext cx="10307575"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Subtitle text in Calibri (20pt)</a:t>
            </a:r>
          </a:p>
        </p:txBody>
      </p:sp>
      <p:sp>
        <p:nvSpPr>
          <p:cNvPr id="10"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200098208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Header (Aquamarine)">
    <p:spTree>
      <p:nvGrpSpPr>
        <p:cNvPr id="1" name=""/>
        <p:cNvGrpSpPr/>
        <p:nvPr/>
      </p:nvGrpSpPr>
      <p:grpSpPr>
        <a:xfrm>
          <a:off x="0" y="0"/>
          <a:ext cx="0" cy="0"/>
          <a:chOff x="0" y="0"/>
          <a:chExt cx="0" cy="0"/>
        </a:xfrm>
      </p:grpSpPr>
      <p:sp>
        <p:nvSpPr>
          <p:cNvPr id="8" name="Rectangle 7"/>
          <p:cNvSpPr/>
          <p:nvPr userDrawn="1"/>
        </p:nvSpPr>
        <p:spPr>
          <a:xfrm>
            <a:off x="11106150" y="6272213"/>
            <a:ext cx="1085850" cy="585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grpSp>
        <p:nvGrpSpPr>
          <p:cNvPr id="9" name="Group 8">
            <a:extLst>
              <a:ext uri="{FF2B5EF4-FFF2-40B4-BE49-F238E27FC236}">
                <a16:creationId xmlns:a16="http://schemas.microsoft.com/office/drawing/2014/main" id="{95875EC2-73DC-4ADE-800B-1FB9E0C0DC01}"/>
              </a:ext>
            </a:extLst>
          </p:cNvPr>
          <p:cNvGrpSpPr/>
          <p:nvPr userDrawn="1"/>
        </p:nvGrpSpPr>
        <p:grpSpPr>
          <a:xfrm>
            <a:off x="0" y="0"/>
            <a:ext cx="12293598" cy="6961943"/>
            <a:chOff x="0" y="0"/>
            <a:chExt cx="12293598" cy="6961943"/>
          </a:xfrm>
          <a:solidFill>
            <a:schemeClr val="accent6"/>
          </a:solidFill>
        </p:grpSpPr>
        <p:sp>
          <p:nvSpPr>
            <p:cNvPr id="10" name="Rectangle 9"/>
            <p:cNvSpPr/>
            <p:nvPr/>
          </p:nvSpPr>
          <p:spPr>
            <a:xfrm>
              <a:off x="0" y="0"/>
              <a:ext cx="85471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GB" dirty="0">
                <a:solidFill>
                  <a:srgbClr val="FFFFFF"/>
                </a:solidFill>
              </a:endParaRPr>
            </a:p>
          </p:txBody>
        </p:sp>
        <p:grpSp>
          <p:nvGrpSpPr>
            <p:cNvPr id="11" name="Group 10"/>
            <p:cNvGrpSpPr/>
            <p:nvPr/>
          </p:nvGrpSpPr>
          <p:grpSpPr>
            <a:xfrm>
              <a:off x="10353498" y="5021881"/>
              <a:ext cx="1940100" cy="1940062"/>
              <a:chOff x="9313687" y="3627192"/>
              <a:chExt cx="1940100" cy="1940062"/>
            </a:xfrm>
            <a:grpFill/>
          </p:grpSpPr>
          <p:sp>
            <p:nvSpPr>
              <p:cNvPr id="12" name="Oval 11"/>
              <p:cNvSpPr/>
              <p:nvPr/>
            </p:nvSpPr>
            <p:spPr>
              <a:xfrm>
                <a:off x="10188575" y="4492625"/>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
            <p:nvSpPr>
              <p:cNvPr id="13" name="Oval 12"/>
              <p:cNvSpPr/>
              <p:nvPr/>
            </p:nvSpPr>
            <p:spPr>
              <a:xfrm>
                <a:off x="10617200" y="4492625"/>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
            <p:nvSpPr>
              <p:cNvPr id="14" name="Oval 13"/>
              <p:cNvSpPr/>
              <p:nvPr/>
            </p:nvSpPr>
            <p:spPr>
              <a:xfrm>
                <a:off x="10617200" y="4064000"/>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
            <p:nvSpPr>
              <p:cNvPr id="15" name="Oval 14"/>
              <p:cNvSpPr/>
              <p:nvPr/>
            </p:nvSpPr>
            <p:spPr>
              <a:xfrm>
                <a:off x="10626726"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
            <p:nvSpPr>
              <p:cNvPr id="16" name="Oval 15"/>
              <p:cNvSpPr/>
              <p:nvPr/>
            </p:nvSpPr>
            <p:spPr>
              <a:xfrm>
                <a:off x="10193338"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
            <p:nvSpPr>
              <p:cNvPr id="17" name="Oval 16"/>
              <p:cNvSpPr/>
              <p:nvPr/>
            </p:nvSpPr>
            <p:spPr>
              <a:xfrm>
                <a:off x="9759950"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
            <p:nvSpPr>
              <p:cNvPr id="18" name="Pie 17"/>
              <p:cNvSpPr/>
              <p:nvPr/>
            </p:nvSpPr>
            <p:spPr>
              <a:xfrm rot="5400000">
                <a:off x="9750425"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19" name="Pie 18"/>
              <p:cNvSpPr/>
              <p:nvPr/>
            </p:nvSpPr>
            <p:spPr>
              <a:xfrm rot="5400000">
                <a:off x="10174113"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0" name="Pie 19"/>
              <p:cNvSpPr/>
              <p:nvPr/>
            </p:nvSpPr>
            <p:spPr>
              <a:xfrm rot="5400000">
                <a:off x="10607676"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1" name="Pie 20"/>
              <p:cNvSpPr/>
              <p:nvPr/>
            </p:nvSpPr>
            <p:spPr>
              <a:xfrm rot="5400000">
                <a:off x="11060113" y="5373580"/>
                <a:ext cx="193674" cy="193674"/>
              </a:xfrm>
              <a:prstGeom prst="pie">
                <a:avLst>
                  <a:gd name="adj1" fmla="val 5400000"/>
                  <a:gd name="adj2" fmla="val 107508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2" name="Pie 21"/>
              <p:cNvSpPr/>
              <p:nvPr/>
            </p:nvSpPr>
            <p:spPr>
              <a:xfrm rot="5400000">
                <a:off x="9313687"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3" name="Pie 22"/>
              <p:cNvSpPr/>
              <p:nvPr/>
            </p:nvSpPr>
            <p:spPr>
              <a:xfrm>
                <a:off x="11060113" y="4484443"/>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4" name="Pie 23"/>
              <p:cNvSpPr/>
              <p:nvPr/>
            </p:nvSpPr>
            <p:spPr>
              <a:xfrm>
                <a:off x="11060113" y="4060755"/>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5" name="Pie 24"/>
              <p:cNvSpPr/>
              <p:nvPr/>
            </p:nvSpPr>
            <p:spPr>
              <a:xfrm>
                <a:off x="11060113" y="3627192"/>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sp>
            <p:nvSpPr>
              <p:cNvPr id="26" name="Pie 25"/>
              <p:cNvSpPr/>
              <p:nvPr/>
            </p:nvSpPr>
            <p:spPr>
              <a:xfrm>
                <a:off x="11060113" y="4921181"/>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solidFill>
                </a:endParaRPr>
              </a:p>
            </p:txBody>
          </p:sp>
        </p:grpSp>
      </p:grpSp>
      <p:sp>
        <p:nvSpPr>
          <p:cNvPr id="2" name="Title 1"/>
          <p:cNvSpPr>
            <a:spLocks noGrp="1"/>
          </p:cNvSpPr>
          <p:nvPr>
            <p:ph type="title"/>
          </p:nvPr>
        </p:nvSpPr>
        <p:spPr>
          <a:xfrm>
            <a:off x="365760" y="4733926"/>
            <a:ext cx="7897814" cy="1471786"/>
          </a:xfrm>
        </p:spPr>
        <p:txBody>
          <a:bodyPr anchor="ctr">
            <a:normAutofit/>
          </a:bodyPr>
          <a:lstStyle>
            <a:lvl1pPr>
              <a:defRPr sz="4800">
                <a:solidFill>
                  <a:schemeClr val="bg1"/>
                </a:solidFill>
              </a:defRPr>
            </a:lvl1pPr>
          </a:lstStyle>
          <a:p>
            <a:r>
              <a:rPr lang="en-US"/>
              <a:t>Click to edit Master title style</a:t>
            </a:r>
            <a:endParaRPr lang="en-US" dirty="0"/>
          </a:p>
        </p:txBody>
      </p:sp>
      <p:sp>
        <p:nvSpPr>
          <p:cNvPr id="27" name="Rectangle 26"/>
          <p:cNvSpPr/>
          <p:nvPr userDrawn="1"/>
        </p:nvSpPr>
        <p:spPr>
          <a:xfrm rot="16200000">
            <a:off x="-506427" y="5418151"/>
            <a:ext cx="1115449" cy="102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Tree>
    <p:extLst>
      <p:ext uri="{BB962C8B-B14F-4D97-AF65-F5344CB8AC3E}">
        <p14:creationId xmlns:p14="http://schemas.microsoft.com/office/powerpoint/2010/main" val="185604932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2"/>
          <p:cNvSpPr>
            <a:spLocks noGrp="1"/>
          </p:cNvSpPr>
          <p:nvPr>
            <p:ph sz="half" idx="1"/>
          </p:nvPr>
        </p:nvSpPr>
        <p:spPr>
          <a:xfrm>
            <a:off x="946785" y="1825625"/>
            <a:ext cx="3268376" cy="4351338"/>
          </a:xfrm>
        </p:spPr>
        <p:txBody>
          <a:bodyPr/>
          <a:lstStyle>
            <a:lvl1pPr marL="228600" indent="-22860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3"/>
          <p:cNvSpPr>
            <a:spLocks noGrp="1"/>
          </p:cNvSpPr>
          <p:nvPr>
            <p:ph sz="half" idx="2"/>
          </p:nvPr>
        </p:nvSpPr>
        <p:spPr>
          <a:xfrm>
            <a:off x="4427034" y="1825625"/>
            <a:ext cx="3229804"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p:cNvSpPr>
            <a:spLocks noGrp="1"/>
          </p:cNvSpPr>
          <p:nvPr>
            <p:ph sz="half" idx="10"/>
          </p:nvPr>
        </p:nvSpPr>
        <p:spPr>
          <a:xfrm>
            <a:off x="7868712" y="1825625"/>
            <a:ext cx="336753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Tree>
    <p:extLst>
      <p:ext uri="{BB962C8B-B14F-4D97-AF65-F5344CB8AC3E}">
        <p14:creationId xmlns:p14="http://schemas.microsoft.com/office/powerpoint/2010/main" val="271667584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Image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2"/>
          <p:cNvSpPr>
            <a:spLocks noGrp="1"/>
          </p:cNvSpPr>
          <p:nvPr>
            <p:ph type="pic" idx="11"/>
          </p:nvPr>
        </p:nvSpPr>
        <p:spPr bwMode="ltGray">
          <a:xfrm>
            <a:off x="1047749" y="1825626"/>
            <a:ext cx="6145191" cy="4226169"/>
          </a:xfrm>
          <a:prstGeom prst="rect">
            <a:avLst/>
          </a:prstGeom>
          <a:solidFill>
            <a:schemeClr val="bg1">
              <a:lumMod val="95000"/>
            </a:schemeClr>
          </a:solidFill>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endParaRPr dirty="0"/>
          </a:p>
        </p:txBody>
      </p:sp>
      <p:sp>
        <p:nvSpPr>
          <p:cNvPr id="5" name="Text Placeholder 4"/>
          <p:cNvSpPr>
            <a:spLocks noGrp="1"/>
          </p:cNvSpPr>
          <p:nvPr>
            <p:ph type="body" sz="quarter" idx="12"/>
          </p:nvPr>
        </p:nvSpPr>
        <p:spPr>
          <a:xfrm>
            <a:off x="7400925" y="1816100"/>
            <a:ext cx="3857625" cy="4238625"/>
          </a:xfrm>
        </p:spPr>
        <p:txBody>
          <a:bodyPr/>
          <a:lstStyle>
            <a:lvl1pPr marL="0" indent="0">
              <a:buNone/>
              <a:defRPr/>
            </a:lvl1pPr>
            <a:lvl2pPr marL="285750" indent="0">
              <a:buNone/>
              <a:defRPr/>
            </a:lvl2pPr>
            <a:lvl3pPr marL="577850" indent="0">
              <a:buNone/>
              <a:defRPr/>
            </a:lvl3pPr>
            <a:lvl4pPr marL="742950" indent="0">
              <a:buNone/>
              <a:defRPr/>
            </a:lvl4pPr>
            <a:lvl5pPr marL="914400" indent="0">
              <a:buNone/>
              <a:defRPr/>
            </a:lvl5pPr>
          </a:lstStyle>
          <a:p>
            <a:pPr lvl="0"/>
            <a:r>
              <a:rPr lang="en-US"/>
              <a:t>Click to edit Master text styles</a:t>
            </a:r>
          </a:p>
        </p:txBody>
      </p:sp>
      <p:sp>
        <p:nvSpPr>
          <p:cNvPr id="8"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Tree>
    <p:extLst>
      <p:ext uri="{BB962C8B-B14F-4D97-AF65-F5344CB8AC3E}">
        <p14:creationId xmlns:p14="http://schemas.microsoft.com/office/powerpoint/2010/main" val="15025790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Image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2"/>
          <p:cNvSpPr>
            <a:spLocks noGrp="1"/>
          </p:cNvSpPr>
          <p:nvPr>
            <p:ph type="pic" idx="11"/>
          </p:nvPr>
        </p:nvSpPr>
        <p:spPr bwMode="ltGray">
          <a:xfrm>
            <a:off x="6266985" y="1825626"/>
            <a:ext cx="4991565" cy="4226169"/>
          </a:xfrm>
          <a:prstGeom prst="rect">
            <a:avLst/>
          </a:prstGeom>
          <a:solidFill>
            <a:schemeClr val="bg1">
              <a:lumMod val="95000"/>
            </a:schemeClr>
          </a:solidFill>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endParaRPr dirty="0"/>
          </a:p>
        </p:txBody>
      </p:sp>
      <p:sp>
        <p:nvSpPr>
          <p:cNvPr id="5" name="Text Placeholder 4"/>
          <p:cNvSpPr>
            <a:spLocks noGrp="1"/>
          </p:cNvSpPr>
          <p:nvPr>
            <p:ph type="body" sz="quarter" idx="12"/>
          </p:nvPr>
        </p:nvSpPr>
        <p:spPr>
          <a:xfrm>
            <a:off x="946785" y="1825626"/>
            <a:ext cx="5063722" cy="4238625"/>
          </a:xfrm>
        </p:spPr>
        <p:txBody>
          <a:bodyPr/>
          <a:lstStyle>
            <a:lvl1pPr marL="0" indent="0">
              <a:buNone/>
              <a:defRPr/>
            </a:lvl1pPr>
            <a:lvl2pPr marL="285750" indent="0">
              <a:buNone/>
              <a:defRPr/>
            </a:lvl2pPr>
            <a:lvl3pPr marL="577850" indent="0">
              <a:buNone/>
              <a:defRPr/>
            </a:lvl3pPr>
            <a:lvl4pPr marL="742950" indent="0">
              <a:buNone/>
              <a:defRPr/>
            </a:lvl4pPr>
            <a:lvl5pPr marL="914400" indent="0">
              <a:buNone/>
              <a:defRPr/>
            </a:lvl5pPr>
          </a:lstStyle>
          <a:p>
            <a:pPr lvl="0"/>
            <a:r>
              <a:rPr lang="en-US"/>
              <a:t>Click to edit Master text styles</a:t>
            </a:r>
          </a:p>
        </p:txBody>
      </p:sp>
      <p:sp>
        <p:nvSpPr>
          <p:cNvPr id="10"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Tree>
    <p:extLst>
      <p:ext uri="{BB962C8B-B14F-4D97-AF65-F5344CB8AC3E}">
        <p14:creationId xmlns:p14="http://schemas.microsoft.com/office/powerpoint/2010/main" val="250554248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Half-Screen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1137424" y="1951464"/>
            <a:ext cx="4383498" cy="3936380"/>
          </a:xfrm>
        </p:spPr>
        <p:txBody>
          <a:bodyPr/>
          <a:lstStyle/>
          <a:p>
            <a:r>
              <a:rPr lang="en-US"/>
              <a:t>Click to edit Master title style</a:t>
            </a:r>
          </a:p>
        </p:txBody>
      </p:sp>
      <p:sp>
        <p:nvSpPr>
          <p:cNvPr id="4" name="Picture Placeholder 2"/>
          <p:cNvSpPr>
            <a:spLocks noGrp="1"/>
          </p:cNvSpPr>
          <p:nvPr>
            <p:ph type="pic" idx="11"/>
          </p:nvPr>
        </p:nvSpPr>
        <p:spPr bwMode="ltGray">
          <a:xfrm>
            <a:off x="6191250" y="1"/>
            <a:ext cx="6000750" cy="6958360"/>
          </a:xfrm>
          <a:prstGeom prst="rect">
            <a:avLst/>
          </a:prstGeom>
          <a:solidFill>
            <a:schemeClr val="bg1">
              <a:lumMod val="95000"/>
            </a:schemeClr>
          </a:solidFill>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endParaRPr dirty="0"/>
          </a:p>
        </p:txBody>
      </p:sp>
      <p:sp>
        <p:nvSpPr>
          <p:cNvPr id="8" name="Rectangle 7"/>
          <p:cNvSpPr/>
          <p:nvPr userDrawn="1"/>
        </p:nvSpPr>
        <p:spPr>
          <a:xfrm>
            <a:off x="0" y="0"/>
            <a:ext cx="1137424" cy="2007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
        <p:nvSpPr>
          <p:cNvPr id="9"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Tree>
    <p:extLst>
      <p:ext uri="{BB962C8B-B14F-4D97-AF65-F5344CB8AC3E}">
        <p14:creationId xmlns:p14="http://schemas.microsoft.com/office/powerpoint/2010/main" val="71418759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Half-Screen Image Left">
    <p:spTree>
      <p:nvGrpSpPr>
        <p:cNvPr id="1" name=""/>
        <p:cNvGrpSpPr/>
        <p:nvPr/>
      </p:nvGrpSpPr>
      <p:grpSpPr>
        <a:xfrm>
          <a:off x="0" y="0"/>
          <a:ext cx="0" cy="0"/>
          <a:chOff x="0" y="0"/>
          <a:chExt cx="0" cy="0"/>
        </a:xfrm>
      </p:grpSpPr>
      <p:sp>
        <p:nvSpPr>
          <p:cNvPr id="2" name="Title 1"/>
          <p:cNvSpPr>
            <a:spLocks noGrp="1"/>
          </p:cNvSpPr>
          <p:nvPr>
            <p:ph type="title"/>
          </p:nvPr>
        </p:nvSpPr>
        <p:spPr>
          <a:xfrm>
            <a:off x="6999876" y="1951464"/>
            <a:ext cx="4383498" cy="3936380"/>
          </a:xfrm>
        </p:spPr>
        <p:txBody>
          <a:bodyPr/>
          <a:lstStyle/>
          <a:p>
            <a:r>
              <a:rPr lang="en-US"/>
              <a:t>Click to edit Master title style</a:t>
            </a:r>
          </a:p>
        </p:txBody>
      </p:sp>
      <p:sp>
        <p:nvSpPr>
          <p:cNvPr id="4" name="Picture Placeholder 2"/>
          <p:cNvSpPr>
            <a:spLocks noGrp="1"/>
          </p:cNvSpPr>
          <p:nvPr>
            <p:ph type="pic" idx="11"/>
          </p:nvPr>
        </p:nvSpPr>
        <p:spPr bwMode="ltGray">
          <a:xfrm>
            <a:off x="0" y="1"/>
            <a:ext cx="6000750" cy="6958360"/>
          </a:xfrm>
          <a:prstGeom prst="rect">
            <a:avLst/>
          </a:prstGeom>
          <a:solidFill>
            <a:schemeClr val="bg1">
              <a:lumMod val="95000"/>
            </a:schemeClr>
          </a:solidFill>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endParaRPr dirty="0"/>
          </a:p>
        </p:txBody>
      </p:sp>
    </p:spTree>
    <p:extLst>
      <p:ext uri="{BB962C8B-B14F-4D97-AF65-F5344CB8AC3E}">
        <p14:creationId xmlns:p14="http://schemas.microsoft.com/office/powerpoint/2010/main" val="867949020"/>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12192000" cy="6858000"/>
          </a:xfrm>
          <a:solidFill>
            <a:schemeClr val="bg1">
              <a:lumMod val="95000"/>
            </a:schemeClr>
          </a:solidFill>
        </p:spPr>
        <p:txBody>
          <a:bodyPr/>
          <a:lstStyle>
            <a:lvl1pPr marL="0" indent="0" algn="ctr">
              <a:buNone/>
              <a:defRPr baseline="0"/>
            </a:lvl1pPr>
          </a:lstStyle>
          <a:p>
            <a:r>
              <a:rPr lang="en-US" dirty="0"/>
              <a:t>Drag picture to placeholder or click icon to add</a:t>
            </a:r>
          </a:p>
        </p:txBody>
      </p:sp>
    </p:spTree>
    <p:extLst>
      <p:ext uri="{BB962C8B-B14F-4D97-AF65-F5344CB8AC3E}">
        <p14:creationId xmlns:p14="http://schemas.microsoft.com/office/powerpoint/2010/main" val="2276779303"/>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 (28pt)</a:t>
            </a:r>
          </a:p>
        </p:txBody>
      </p:sp>
      <p:sp>
        <p:nvSpPr>
          <p:cNvPr id="9" name="Text Placeholder 8"/>
          <p:cNvSpPr>
            <a:spLocks noGrp="1"/>
          </p:cNvSpPr>
          <p:nvPr>
            <p:ph type="body" sz="quarter" idx="13" hasCustomPrompt="1"/>
          </p:nvPr>
        </p:nvSpPr>
        <p:spPr>
          <a:xfrm>
            <a:off x="1166287" y="1249433"/>
            <a:ext cx="10092264" cy="588892"/>
          </a:xfrm>
        </p:spPr>
        <p:txBody>
          <a:bodyPr anchor="t"/>
          <a:lstStyle>
            <a:lvl1pPr marL="0" indent="0">
              <a:lnSpc>
                <a:spcPct val="90000"/>
              </a:lnSpc>
              <a:spcBef>
                <a:spcPts val="0"/>
              </a:spcBef>
              <a:buNone/>
              <a:defRPr lang="en-US" sz="2000" b="1" kern="1200" baseline="0" smtClean="0">
                <a:solidFill>
                  <a:schemeClr val="accent1"/>
                </a:solidFill>
                <a:latin typeface="+mj-lt"/>
                <a:ea typeface="+mn-ea"/>
                <a:cs typeface="Arial" panose="020B060402020202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Click to edit subhead text (15pt)</a:t>
            </a:r>
          </a:p>
        </p:txBody>
      </p:sp>
      <p:sp>
        <p:nvSpPr>
          <p:cNvPr id="10" name="Content Placeholder 2"/>
          <p:cNvSpPr>
            <a:spLocks noGrp="1"/>
          </p:cNvSpPr>
          <p:nvPr>
            <p:ph idx="1" hasCustomPrompt="1"/>
          </p:nvPr>
        </p:nvSpPr>
        <p:spPr>
          <a:xfrm>
            <a:off x="954133" y="1819275"/>
            <a:ext cx="10304417" cy="4245885"/>
          </a:xfrm>
        </p:spPr>
        <p:txBody>
          <a:bodyPr/>
          <a:lstStyle>
            <a:lvl3pPr marL="304792" indent="-152396">
              <a:defRPr/>
            </a:lvl3pPr>
          </a:lstStyle>
          <a:p>
            <a:pPr lvl="0"/>
            <a:r>
              <a:rPr lang="en-US" dirty="0"/>
              <a:t>First level bullet (18pt)</a:t>
            </a:r>
          </a:p>
          <a:p>
            <a:pPr lvl="1"/>
            <a:r>
              <a:rPr lang="en-US" dirty="0"/>
              <a:t>Second level bullet (14pt)</a:t>
            </a:r>
          </a:p>
          <a:p>
            <a:pPr lvl="2"/>
            <a:r>
              <a:rPr lang="en-US" dirty="0"/>
              <a:t>Third level bullet (12pt)</a:t>
            </a:r>
          </a:p>
          <a:p>
            <a:pPr lvl="3"/>
            <a:r>
              <a:rPr lang="en-US" dirty="0"/>
              <a:t>Fourth level (11pt)</a:t>
            </a:r>
          </a:p>
          <a:p>
            <a:pPr lvl="4"/>
            <a:r>
              <a:rPr lang="en-US" dirty="0"/>
              <a:t>Fifth level (10pt)</a:t>
            </a:r>
          </a:p>
        </p:txBody>
      </p:sp>
      <p:sp>
        <p:nvSpPr>
          <p:cNvPr id="8"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Tree>
    <p:extLst>
      <p:ext uri="{BB962C8B-B14F-4D97-AF65-F5344CB8AC3E}">
        <p14:creationId xmlns:p14="http://schemas.microsoft.com/office/powerpoint/2010/main" val="83175306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userDrawn="1">
  <p:cSld name="2_Title Slide w Subtitle">
    <p:bg>
      <p:bgPr>
        <a:gradFill flip="none" rotWithShape="1">
          <a:gsLst>
            <a:gs pos="0">
              <a:schemeClr val="accent5">
                <a:lumMod val="100000"/>
              </a:schemeClr>
            </a:gs>
            <a:gs pos="37000">
              <a:schemeClr val="accent1"/>
            </a:gs>
            <a:gs pos="99000">
              <a:srgbClr val="0155EF"/>
            </a:gs>
          </a:gsLst>
          <a:lin ang="2700000" scaled="1"/>
          <a:tileRect/>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C554BF24-7FEC-4C6C-9655-26FC6B79200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8" name="Title 1"/>
          <p:cNvSpPr>
            <a:spLocks noGrp="1"/>
          </p:cNvSpPr>
          <p:nvPr>
            <p:ph type="ctrTitle"/>
          </p:nvPr>
        </p:nvSpPr>
        <p:spPr>
          <a:xfrm>
            <a:off x="950976" y="2446511"/>
            <a:ext cx="10314432" cy="1964978"/>
          </a:xfrm>
        </p:spPr>
        <p:txBody>
          <a:bodyPr anchor="b" anchorCtr="0">
            <a:normAutofit/>
          </a:bodyPr>
          <a:lstStyle>
            <a:lvl1pPr algn="l">
              <a:lnSpc>
                <a:spcPct val="80000"/>
              </a:lnSpc>
              <a:defRPr sz="6000">
                <a:solidFill>
                  <a:schemeClr val="bg1"/>
                </a:solidFill>
              </a:defRPr>
            </a:lvl1pPr>
          </a:lstStyle>
          <a:p>
            <a:r>
              <a:rPr lang="en-US"/>
              <a:t>Click to edit Master title style</a:t>
            </a:r>
          </a:p>
        </p:txBody>
      </p:sp>
      <p:sp>
        <p:nvSpPr>
          <p:cNvPr id="40" name="Shape 48"/>
          <p:cNvSpPr>
            <a:spLocks noGrp="1"/>
          </p:cNvSpPr>
          <p:nvPr>
            <p:ph type="body" sz="quarter" idx="10" hasCustomPrompt="1"/>
          </p:nvPr>
        </p:nvSpPr>
        <p:spPr>
          <a:xfrm>
            <a:off x="951663" y="5071003"/>
            <a:ext cx="4270249" cy="1427453"/>
          </a:xfrm>
          <a:prstGeom prst="rect">
            <a:avLst/>
          </a:prstGeom>
        </p:spPr>
        <p:txBody>
          <a:bodyPr>
            <a:noAutofit/>
          </a:bodyPr>
          <a:lstStyle>
            <a:lvl1pPr marL="0" indent="0">
              <a:lnSpc>
                <a:spcPct val="80000"/>
              </a:lnSpc>
              <a:spcBef>
                <a:spcPts val="0"/>
              </a:spcBef>
              <a:spcAft>
                <a:spcPts val="600"/>
              </a:spcAft>
              <a:buSzTx/>
              <a:buFontTx/>
              <a:buNone/>
              <a:defRPr sz="2000">
                <a:solidFill>
                  <a:srgbClr val="FFFFFF"/>
                </a:solidFill>
              </a:defRPr>
            </a:lvl1pPr>
            <a:lvl2pPr marL="0" indent="0">
              <a:lnSpc>
                <a:spcPct val="80000"/>
              </a:lnSpc>
              <a:spcBef>
                <a:spcPts val="0"/>
              </a:spcBef>
              <a:spcAft>
                <a:spcPts val="600"/>
              </a:spcAft>
              <a:buSzTx/>
              <a:buFontTx/>
              <a:buNone/>
              <a:defRPr sz="2000">
                <a:solidFill>
                  <a:srgbClr val="FFFFFF"/>
                </a:solidFill>
              </a:defRPr>
            </a:lvl2pPr>
            <a:lvl3pPr marL="0" indent="0">
              <a:lnSpc>
                <a:spcPct val="80000"/>
              </a:lnSpc>
              <a:spcBef>
                <a:spcPts val="0"/>
              </a:spcBef>
              <a:spcAft>
                <a:spcPts val="600"/>
              </a:spcAft>
              <a:buSzTx/>
              <a:buFontTx/>
              <a:buNone/>
              <a:defRPr sz="2000">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r>
              <a:rPr lang="en-US"/>
              <a:t>Speaker Name</a:t>
            </a:r>
            <a:endParaRPr/>
          </a:p>
          <a:p>
            <a:pPr lvl="1"/>
            <a:r>
              <a:rPr lang="en-US"/>
              <a:t>Title/Company</a:t>
            </a:r>
            <a:endParaRPr/>
          </a:p>
          <a:p>
            <a:pPr lvl="2"/>
            <a:r>
              <a:rPr lang="en-US"/>
              <a:t>Date</a:t>
            </a:r>
            <a:endParaRPr/>
          </a:p>
        </p:txBody>
      </p:sp>
      <p:grpSp>
        <p:nvGrpSpPr>
          <p:cNvPr id="10" name="Large Logo"/>
          <p:cNvGrpSpPr/>
          <p:nvPr/>
        </p:nvGrpSpPr>
        <p:grpSpPr>
          <a:xfrm>
            <a:off x="946986" y="1039758"/>
            <a:ext cx="2805821" cy="680014"/>
            <a:chOff x="5753494" y="2024196"/>
            <a:chExt cx="846681" cy="205200"/>
          </a:xfrm>
        </p:grpSpPr>
        <p:sp>
          <p:nvSpPr>
            <p:cNvPr id="11"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2"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3"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4"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5"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6"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7"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8"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9"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0"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grpSp>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
        <p:nvSpPr>
          <p:cNvPr id="3" name="Text Placeholder 2"/>
          <p:cNvSpPr>
            <a:spLocks noGrp="1"/>
          </p:cNvSpPr>
          <p:nvPr>
            <p:ph type="body" sz="quarter" idx="11"/>
          </p:nvPr>
        </p:nvSpPr>
        <p:spPr>
          <a:xfrm>
            <a:off x="950913" y="4411489"/>
            <a:ext cx="10314495" cy="512058"/>
          </a:xfrm>
        </p:spPr>
        <p:txBody>
          <a:bodyPr/>
          <a:lstStyle>
            <a:lvl1pPr marL="0" indent="0">
              <a:buNone/>
              <a:defRPr sz="32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333835185"/>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 preserve="1">
  <p:cSld name="Blue Title Slide">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8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 name="Rectangle 7"/>
          <p:cNvSpPr/>
          <p:nvPr userDrawn="1"/>
        </p:nvSpPr>
        <p:spPr>
          <a:xfrm>
            <a:off x="1048005" y="1"/>
            <a:ext cx="1799697" cy="151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9" name="Group 8"/>
          <p:cNvGrpSpPr/>
          <p:nvPr userDrawn="1"/>
        </p:nvGrpSpPr>
        <p:grpSpPr>
          <a:xfrm>
            <a:off x="1048005" y="766395"/>
            <a:ext cx="1930326" cy="467406"/>
            <a:chOff x="-504825" y="3757613"/>
            <a:chExt cx="1009650" cy="244475"/>
          </a:xfrm>
          <a:solidFill>
            <a:schemeClr val="bg1"/>
          </a:solidFill>
        </p:grpSpPr>
        <p:sp>
          <p:nvSpPr>
            <p:cNvPr id="10"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914400" y="3614237"/>
            <a:ext cx="10579608" cy="1645920"/>
          </a:xfrm>
        </p:spPr>
        <p:txBody>
          <a:bodyPr anchor="t">
            <a:normAutofit/>
          </a:bodyPr>
          <a:lstStyle>
            <a:lvl1pPr algn="l">
              <a:defRPr sz="48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914400" y="5260158"/>
            <a:ext cx="4270248" cy="861862"/>
          </a:xfrm>
        </p:spPr>
        <p:txBody>
          <a:bodyPr>
            <a:normAutofit/>
          </a:bodyPr>
          <a:lstStyle>
            <a:lvl1pPr marL="0" indent="0" algn="l">
              <a:lnSpc>
                <a:spcPct val="100000"/>
              </a:lnSpc>
              <a:spcAft>
                <a:spcPts val="600"/>
              </a:spcAft>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9312318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s w Headings—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14"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a:t>Three Column with Headings—INFORM</a:t>
            </a:r>
          </a:p>
        </p:txBody>
      </p:sp>
      <p:sp>
        <p:nvSpPr>
          <p:cNvPr id="10"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4197397284"/>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Blue Title Slide_subhead">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8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 name="Rectangle 7"/>
          <p:cNvSpPr/>
          <p:nvPr userDrawn="1"/>
        </p:nvSpPr>
        <p:spPr>
          <a:xfrm>
            <a:off x="1048005" y="1"/>
            <a:ext cx="1799697" cy="151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9" name="Group 8"/>
          <p:cNvGrpSpPr/>
          <p:nvPr userDrawn="1"/>
        </p:nvGrpSpPr>
        <p:grpSpPr>
          <a:xfrm>
            <a:off x="1048005" y="766395"/>
            <a:ext cx="1930326" cy="467406"/>
            <a:chOff x="-504825" y="3757613"/>
            <a:chExt cx="1009650" cy="244475"/>
          </a:xfrm>
          <a:solidFill>
            <a:schemeClr val="bg1"/>
          </a:solidFill>
        </p:grpSpPr>
        <p:sp>
          <p:nvSpPr>
            <p:cNvPr id="10"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914400" y="2716506"/>
            <a:ext cx="10579608" cy="1645920"/>
          </a:xfrm>
        </p:spPr>
        <p:txBody>
          <a:bodyPr anchor="b">
            <a:normAutofit/>
          </a:bodyPr>
          <a:lstStyle>
            <a:lvl1pPr algn="l">
              <a:defRPr sz="48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914400" y="4370403"/>
            <a:ext cx="10579608" cy="861862"/>
          </a:xfrm>
        </p:spPr>
        <p:txBody>
          <a:bodyPr>
            <a:noAutofit/>
          </a:bodyPr>
          <a:lstStyle>
            <a:lvl1pPr marL="0" indent="0" algn="l">
              <a:lnSpc>
                <a:spcPct val="100000"/>
              </a:lnSpc>
              <a:spcAft>
                <a:spcPts val="60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Text Placeholder 4"/>
          <p:cNvSpPr>
            <a:spLocks noGrp="1"/>
          </p:cNvSpPr>
          <p:nvPr>
            <p:ph type="body" sz="quarter" idx="10"/>
          </p:nvPr>
        </p:nvSpPr>
        <p:spPr>
          <a:xfrm>
            <a:off x="920537" y="5279564"/>
            <a:ext cx="4007404" cy="836319"/>
          </a:xfrm>
        </p:spPr>
        <p:txBody>
          <a:bodyPr>
            <a:normAutofit/>
          </a:bodyPr>
          <a:lstStyle>
            <a:lvl1pPr marL="0" indent="0">
              <a:buNone/>
              <a:defRPr sz="1600">
                <a:solidFill>
                  <a:schemeClr val="bg1"/>
                </a:solidFill>
              </a:defRPr>
            </a:lvl1pPr>
            <a:lvl2pPr marL="228600" indent="0">
              <a:buNone/>
              <a:defRPr>
                <a:solidFill>
                  <a:schemeClr val="bg1"/>
                </a:solidFill>
              </a:defRPr>
            </a:lvl2pPr>
            <a:lvl3pPr marL="400050" indent="0">
              <a:buNone/>
              <a:defRPr>
                <a:solidFill>
                  <a:schemeClr val="bg1"/>
                </a:solidFill>
              </a:defRPr>
            </a:lvl3pPr>
            <a:lvl4pPr marL="571500" indent="0">
              <a:buNone/>
              <a:defRPr>
                <a:solidFill>
                  <a:schemeClr val="bg1"/>
                </a:solidFill>
              </a:defRPr>
            </a:lvl4pPr>
            <a:lvl5pPr marL="742950" indent="0">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71611556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Quote slide">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8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 name="Rectangle 7"/>
          <p:cNvSpPr/>
          <p:nvPr userDrawn="1"/>
        </p:nvSpPr>
        <p:spPr>
          <a:xfrm>
            <a:off x="1048005" y="1"/>
            <a:ext cx="1799697" cy="151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Title 1"/>
          <p:cNvSpPr>
            <a:spLocks noGrp="1"/>
          </p:cNvSpPr>
          <p:nvPr>
            <p:ph type="title" hasCustomPrompt="1"/>
          </p:nvPr>
        </p:nvSpPr>
        <p:spPr>
          <a:xfrm>
            <a:off x="303213" y="381000"/>
            <a:ext cx="9456737" cy="2286000"/>
          </a:xfrm>
        </p:spPr>
        <p:txBody>
          <a:bodyPr>
            <a:noAutofit/>
          </a:bodyPr>
          <a:lstStyle>
            <a:lvl1pPr marL="384048" indent="-384048">
              <a:lnSpc>
                <a:spcPct val="80000"/>
              </a:lnSpc>
              <a:defRPr sz="6000">
                <a:solidFill>
                  <a:schemeClr val="bg1"/>
                </a:solidFill>
              </a:defRPr>
            </a:lvl1pPr>
          </a:lstStyle>
          <a:p>
            <a:r>
              <a:rPr lang="en-US" dirty="0"/>
              <a:t>“Click to add quote here. Type quotation marks before and after text.”</a:t>
            </a:r>
            <a:endParaRPr dirty="0"/>
          </a:p>
        </p:txBody>
      </p:sp>
      <p:sp>
        <p:nvSpPr>
          <p:cNvPr id="24" name="Text Placeholder 9"/>
          <p:cNvSpPr>
            <a:spLocks noGrp="1"/>
          </p:cNvSpPr>
          <p:nvPr>
            <p:ph type="body" sz="quarter" idx="14" hasCustomPrompt="1"/>
          </p:nvPr>
        </p:nvSpPr>
        <p:spPr>
          <a:xfrm>
            <a:off x="728052" y="2819400"/>
            <a:ext cx="9031897" cy="1371600"/>
          </a:xfrm>
        </p:spPr>
        <p:txBody>
          <a:bodyPr>
            <a:noAutofit/>
          </a:bodyPr>
          <a:lstStyle>
            <a:lvl1pPr marL="0" indent="0">
              <a:spcBef>
                <a:spcPts val="0"/>
              </a:spcBef>
              <a:buFontTx/>
              <a:buNone/>
              <a:defRPr sz="2000">
                <a:solidFill>
                  <a:schemeClr val="bg1"/>
                </a:solidFill>
              </a:defRPr>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dirty="0"/>
              <a:t>Click to add quoted person’s name, title, company</a:t>
            </a:r>
          </a:p>
        </p:txBody>
      </p:sp>
    </p:spTree>
    <p:extLst>
      <p:ext uri="{BB962C8B-B14F-4D97-AF65-F5344CB8AC3E}">
        <p14:creationId xmlns:p14="http://schemas.microsoft.com/office/powerpoint/2010/main" val="101309884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 preserve="1">
  <p:cSld name="Title Slide -2">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2"/>
            <a:ext cx="12191996" cy="6857998"/>
          </a:xfrm>
          <a:prstGeom prst="rect">
            <a:avLst/>
          </a:prstGeom>
        </p:spPr>
      </p:pic>
      <p:sp>
        <p:nvSpPr>
          <p:cNvPr id="8" name="Rectangle 7"/>
          <p:cNvSpPr/>
          <p:nvPr userDrawn="1"/>
        </p:nvSpPr>
        <p:spPr>
          <a:xfrm>
            <a:off x="1048005" y="1"/>
            <a:ext cx="1799697" cy="151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9" name="Group 8"/>
          <p:cNvGrpSpPr/>
          <p:nvPr userDrawn="1"/>
        </p:nvGrpSpPr>
        <p:grpSpPr>
          <a:xfrm>
            <a:off x="1048005" y="766395"/>
            <a:ext cx="1930326" cy="467406"/>
            <a:chOff x="-504825" y="3757613"/>
            <a:chExt cx="1009650" cy="244475"/>
          </a:xfrm>
          <a:solidFill>
            <a:schemeClr val="bg1"/>
          </a:solidFill>
        </p:grpSpPr>
        <p:sp>
          <p:nvSpPr>
            <p:cNvPr id="10"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914400" y="3614237"/>
            <a:ext cx="10579608" cy="1645920"/>
          </a:xfrm>
        </p:spPr>
        <p:txBody>
          <a:bodyPr anchor="t">
            <a:normAutofit/>
          </a:bodyPr>
          <a:lstStyle>
            <a:lvl1pPr algn="l">
              <a:defRPr sz="48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914400" y="5260158"/>
            <a:ext cx="4270248" cy="861862"/>
          </a:xfrm>
        </p:spPr>
        <p:txBody>
          <a:bodyPr>
            <a:normAutofit/>
          </a:bodyPr>
          <a:lstStyle>
            <a:lvl1pPr marL="0" indent="0" algn="l">
              <a:lnSpc>
                <a:spcPct val="100000"/>
              </a:lnSpc>
              <a:spcAft>
                <a:spcPts val="600"/>
              </a:spcAft>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00486094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 preserve="1">
  <p:cSld name="Title Slide -3">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2"/>
            <a:ext cx="12191996" cy="6857998"/>
          </a:xfrm>
          <a:prstGeom prst="rect">
            <a:avLst/>
          </a:prstGeom>
        </p:spPr>
      </p:pic>
      <p:sp>
        <p:nvSpPr>
          <p:cNvPr id="8" name="Rectangle 7"/>
          <p:cNvSpPr/>
          <p:nvPr userDrawn="1"/>
        </p:nvSpPr>
        <p:spPr>
          <a:xfrm>
            <a:off x="1048005" y="1"/>
            <a:ext cx="1799697" cy="151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9" name="Group 8"/>
          <p:cNvGrpSpPr/>
          <p:nvPr userDrawn="1"/>
        </p:nvGrpSpPr>
        <p:grpSpPr>
          <a:xfrm>
            <a:off x="1048005" y="766395"/>
            <a:ext cx="1930326" cy="467406"/>
            <a:chOff x="-504825" y="3757613"/>
            <a:chExt cx="1009650" cy="244475"/>
          </a:xfrm>
          <a:solidFill>
            <a:schemeClr val="bg1"/>
          </a:solidFill>
        </p:grpSpPr>
        <p:sp>
          <p:nvSpPr>
            <p:cNvPr id="10"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914400" y="3614237"/>
            <a:ext cx="10579608" cy="1645920"/>
          </a:xfrm>
        </p:spPr>
        <p:txBody>
          <a:bodyPr anchor="t">
            <a:normAutofit/>
          </a:bodyPr>
          <a:lstStyle>
            <a:lvl1pPr algn="l">
              <a:defRPr sz="48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914400" y="5260158"/>
            <a:ext cx="4270248" cy="861862"/>
          </a:xfrm>
        </p:spPr>
        <p:txBody>
          <a:bodyPr>
            <a:normAutofit/>
          </a:bodyPr>
          <a:lstStyle>
            <a:lvl1pPr marL="0" indent="0" algn="l">
              <a:lnSpc>
                <a:spcPct val="100000"/>
              </a:lnSpc>
              <a:spcAft>
                <a:spcPts val="600"/>
              </a:spcAft>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93765031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 preserve="1">
  <p:cSld name="Basic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706231360"/>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ontent w Separate Subhead">
    <p:spTree>
      <p:nvGrpSpPr>
        <p:cNvPr id="1" name=""/>
        <p:cNvGrpSpPr/>
        <p:nvPr/>
      </p:nvGrpSpPr>
      <p:grpSpPr>
        <a:xfrm>
          <a:off x="0" y="0"/>
          <a:ext cx="0" cy="0"/>
          <a:chOff x="0" y="0"/>
          <a:chExt cx="0" cy="0"/>
        </a:xfrm>
      </p:grpSpPr>
      <p:sp>
        <p:nvSpPr>
          <p:cNvPr id="2" name="Title 1"/>
          <p:cNvSpPr>
            <a:spLocks noGrp="1"/>
          </p:cNvSpPr>
          <p:nvPr>
            <p:ph type="title"/>
          </p:nvPr>
        </p:nvSpPr>
        <p:spPr>
          <a:xfrm>
            <a:off x="946785" y="429272"/>
            <a:ext cx="10311765" cy="1076223"/>
          </a:xfrm>
        </p:spPr>
        <p:txBody>
          <a:bodyPr/>
          <a:lstStyle/>
          <a:p>
            <a:r>
              <a:rPr lang="en-US"/>
              <a:t>Click to edit Master title style</a:t>
            </a:r>
            <a:endParaRPr lang="en-US" dirty="0"/>
          </a:p>
        </p:txBody>
      </p:sp>
      <p:sp>
        <p:nvSpPr>
          <p:cNvPr id="9"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5" name="Text Placeholder 8"/>
          <p:cNvSpPr>
            <a:spLocks noGrp="1"/>
          </p:cNvSpPr>
          <p:nvPr>
            <p:ph type="body" sz="quarter" idx="13" hasCustomPrompt="1"/>
          </p:nvPr>
        </p:nvSpPr>
        <p:spPr>
          <a:xfrm>
            <a:off x="946785" y="967383"/>
            <a:ext cx="10311765" cy="538112"/>
          </a:xfrm>
        </p:spPr>
        <p:txBody>
          <a:bodyPr anchor="t">
            <a:normAutofit/>
          </a:bodyPr>
          <a:lstStyle>
            <a:lvl1pPr marL="0" indent="0">
              <a:lnSpc>
                <a:spcPct val="90000"/>
              </a:lnSpc>
              <a:spcBef>
                <a:spcPts val="0"/>
              </a:spcBef>
              <a:buNone/>
              <a:defRPr lang="en-US" sz="2000" b="0" kern="1200" baseline="0" smtClean="0">
                <a:solidFill>
                  <a:schemeClr val="tx1"/>
                </a:solidFill>
                <a:latin typeface="+mj-lt"/>
                <a:ea typeface="+mn-ea"/>
                <a:cs typeface="Arial" panose="020B060402020202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Click to edit subhead text (20pt)</a:t>
            </a:r>
          </a:p>
        </p:txBody>
      </p:sp>
      <p:sp>
        <p:nvSpPr>
          <p:cNvPr id="6" name="Content Placeholder 2"/>
          <p:cNvSpPr>
            <a:spLocks noGrp="1"/>
          </p:cNvSpPr>
          <p:nvPr>
            <p:ph idx="1"/>
          </p:nvPr>
        </p:nvSpPr>
        <p:spPr>
          <a:xfrm>
            <a:off x="946785" y="2043605"/>
            <a:ext cx="10311765" cy="4133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000373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ontent w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946150" y="2497873"/>
            <a:ext cx="10312400" cy="3679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3" hasCustomPrompt="1"/>
          </p:nvPr>
        </p:nvSpPr>
        <p:spPr>
          <a:xfrm>
            <a:off x="946150" y="1993265"/>
            <a:ext cx="10312400" cy="384175"/>
          </a:xfrm>
        </p:spPr>
        <p:txBody>
          <a:bodyPr/>
          <a:lstStyle>
            <a:lvl1pPr marL="0" indent="0">
              <a:buNone/>
              <a:defRPr b="1"/>
            </a:lvl1pPr>
            <a:lvl2pPr marL="228600" indent="0">
              <a:buNone/>
              <a:defRPr b="1"/>
            </a:lvl2pPr>
            <a:lvl3pPr marL="400050" indent="0">
              <a:buNone/>
              <a:defRPr b="1"/>
            </a:lvl3pPr>
            <a:lvl4pPr marL="571500" indent="0">
              <a:buNone/>
              <a:defRPr b="1"/>
            </a:lvl4pPr>
            <a:lvl5pPr marL="742950" indent="0">
              <a:buNone/>
              <a:defRPr b="1"/>
            </a:lvl5pPr>
          </a:lstStyle>
          <a:p>
            <a:pPr lvl="0"/>
            <a:r>
              <a:rPr lang="en-US" dirty="0"/>
              <a:t>Click to edit Heading text styles</a:t>
            </a:r>
          </a:p>
        </p:txBody>
      </p:sp>
      <p:sp>
        <p:nvSpPr>
          <p:cNvPr id="7"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208539176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Header (Blue)">
    <p:spTree>
      <p:nvGrpSpPr>
        <p:cNvPr id="1" name=""/>
        <p:cNvGrpSpPr/>
        <p:nvPr/>
      </p:nvGrpSpPr>
      <p:grpSpPr>
        <a:xfrm>
          <a:off x="0" y="0"/>
          <a:ext cx="0" cy="0"/>
          <a:chOff x="0" y="0"/>
          <a:chExt cx="0" cy="0"/>
        </a:xfrm>
      </p:grpSpPr>
      <p:sp>
        <p:nvSpPr>
          <p:cNvPr id="8" name="Rectangle 7"/>
          <p:cNvSpPr/>
          <p:nvPr userDrawn="1"/>
        </p:nvSpPr>
        <p:spPr>
          <a:xfrm>
            <a:off x="11106150" y="6272213"/>
            <a:ext cx="1085850" cy="585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95875EC2-73DC-4ADE-800B-1FB9E0C0DC01}"/>
              </a:ext>
            </a:extLst>
          </p:cNvPr>
          <p:cNvGrpSpPr/>
          <p:nvPr userDrawn="1"/>
        </p:nvGrpSpPr>
        <p:grpSpPr>
          <a:xfrm>
            <a:off x="0" y="0"/>
            <a:ext cx="12293598" cy="6961943"/>
            <a:chOff x="0" y="0"/>
            <a:chExt cx="12293598" cy="6961943"/>
          </a:xfrm>
          <a:solidFill>
            <a:schemeClr val="tx2"/>
          </a:solidFill>
        </p:grpSpPr>
        <p:sp>
          <p:nvSpPr>
            <p:cNvPr id="10" name="Rectangle 9"/>
            <p:cNvSpPr/>
            <p:nvPr/>
          </p:nvSpPr>
          <p:spPr>
            <a:xfrm>
              <a:off x="0" y="0"/>
              <a:ext cx="85471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1" name="Group 10"/>
            <p:cNvGrpSpPr/>
            <p:nvPr/>
          </p:nvGrpSpPr>
          <p:grpSpPr>
            <a:xfrm>
              <a:off x="10353498" y="5021881"/>
              <a:ext cx="1940100" cy="1940062"/>
              <a:chOff x="9313687" y="3627192"/>
              <a:chExt cx="1940100" cy="1940062"/>
            </a:xfrm>
            <a:grpFill/>
          </p:grpSpPr>
          <p:sp>
            <p:nvSpPr>
              <p:cNvPr id="12" name="Oval 11"/>
              <p:cNvSpPr/>
              <p:nvPr/>
            </p:nvSpPr>
            <p:spPr>
              <a:xfrm>
                <a:off x="10188575" y="4492625"/>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0617200" y="4492625"/>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0617200" y="4064000"/>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0626726"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0193338"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759950"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e 17"/>
              <p:cNvSpPr/>
              <p:nvPr/>
            </p:nvSpPr>
            <p:spPr>
              <a:xfrm rot="5400000">
                <a:off x="9750425"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Pie 18"/>
              <p:cNvSpPr/>
              <p:nvPr/>
            </p:nvSpPr>
            <p:spPr>
              <a:xfrm rot="5400000">
                <a:off x="10174113"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Pie 19"/>
              <p:cNvSpPr/>
              <p:nvPr/>
            </p:nvSpPr>
            <p:spPr>
              <a:xfrm rot="5400000">
                <a:off x="10607676"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Pie 20"/>
              <p:cNvSpPr/>
              <p:nvPr/>
            </p:nvSpPr>
            <p:spPr>
              <a:xfrm rot="5400000">
                <a:off x="11060113" y="5373580"/>
                <a:ext cx="193674" cy="193674"/>
              </a:xfrm>
              <a:prstGeom prst="pie">
                <a:avLst>
                  <a:gd name="adj1" fmla="val 5400000"/>
                  <a:gd name="adj2" fmla="val 107508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Pie 21"/>
              <p:cNvSpPr/>
              <p:nvPr/>
            </p:nvSpPr>
            <p:spPr>
              <a:xfrm rot="5400000">
                <a:off x="9313687"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Pie 22"/>
              <p:cNvSpPr/>
              <p:nvPr/>
            </p:nvSpPr>
            <p:spPr>
              <a:xfrm>
                <a:off x="11060113" y="4484443"/>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Pie 23"/>
              <p:cNvSpPr/>
              <p:nvPr/>
            </p:nvSpPr>
            <p:spPr>
              <a:xfrm>
                <a:off x="11060113" y="4060755"/>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Pie 24"/>
              <p:cNvSpPr/>
              <p:nvPr/>
            </p:nvSpPr>
            <p:spPr>
              <a:xfrm>
                <a:off x="11060113" y="3627192"/>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Pie 25"/>
              <p:cNvSpPr/>
              <p:nvPr/>
            </p:nvSpPr>
            <p:spPr>
              <a:xfrm>
                <a:off x="11060113" y="4921181"/>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2" name="Title 1"/>
          <p:cNvSpPr>
            <a:spLocks noGrp="1"/>
          </p:cNvSpPr>
          <p:nvPr>
            <p:ph type="title"/>
          </p:nvPr>
        </p:nvSpPr>
        <p:spPr>
          <a:xfrm>
            <a:off x="365760" y="4733926"/>
            <a:ext cx="7897814" cy="1471786"/>
          </a:xfrm>
        </p:spPr>
        <p:txBody>
          <a:bodyPr anchor="ctr">
            <a:normAutofit/>
          </a:bodyPr>
          <a:lstStyle>
            <a:lvl1pPr>
              <a:defRPr sz="4800">
                <a:solidFill>
                  <a:schemeClr val="bg1"/>
                </a:solidFill>
              </a:defRPr>
            </a:lvl1pPr>
          </a:lstStyle>
          <a:p>
            <a:r>
              <a:rPr lang="en-US"/>
              <a:t>Click to edit Master title style</a:t>
            </a:r>
            <a:endParaRPr lang="en-US" dirty="0"/>
          </a:p>
        </p:txBody>
      </p:sp>
      <p:sp>
        <p:nvSpPr>
          <p:cNvPr id="27" name="Rectangle 26"/>
          <p:cNvSpPr/>
          <p:nvPr userDrawn="1"/>
        </p:nvSpPr>
        <p:spPr>
          <a:xfrm rot="16200000">
            <a:off x="-506427" y="5418151"/>
            <a:ext cx="1115449" cy="102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312585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Header (Purple)">
    <p:spTree>
      <p:nvGrpSpPr>
        <p:cNvPr id="1" name=""/>
        <p:cNvGrpSpPr/>
        <p:nvPr/>
      </p:nvGrpSpPr>
      <p:grpSpPr>
        <a:xfrm>
          <a:off x="0" y="0"/>
          <a:ext cx="0" cy="0"/>
          <a:chOff x="0" y="0"/>
          <a:chExt cx="0" cy="0"/>
        </a:xfrm>
      </p:grpSpPr>
      <p:sp>
        <p:nvSpPr>
          <p:cNvPr id="8" name="Rectangle 7"/>
          <p:cNvSpPr/>
          <p:nvPr userDrawn="1"/>
        </p:nvSpPr>
        <p:spPr>
          <a:xfrm>
            <a:off x="11106150" y="6272213"/>
            <a:ext cx="1085850" cy="585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95875EC2-73DC-4ADE-800B-1FB9E0C0DC01}"/>
              </a:ext>
            </a:extLst>
          </p:cNvPr>
          <p:cNvGrpSpPr/>
          <p:nvPr userDrawn="1"/>
        </p:nvGrpSpPr>
        <p:grpSpPr>
          <a:xfrm>
            <a:off x="0" y="0"/>
            <a:ext cx="12293598" cy="6961943"/>
            <a:chOff x="0" y="0"/>
            <a:chExt cx="12293598" cy="6961943"/>
          </a:xfrm>
          <a:solidFill>
            <a:schemeClr val="accent1"/>
          </a:solidFill>
        </p:grpSpPr>
        <p:sp>
          <p:nvSpPr>
            <p:cNvPr id="10" name="Rectangle 9"/>
            <p:cNvSpPr/>
            <p:nvPr/>
          </p:nvSpPr>
          <p:spPr>
            <a:xfrm>
              <a:off x="0" y="0"/>
              <a:ext cx="85471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1" name="Group 10"/>
            <p:cNvGrpSpPr/>
            <p:nvPr/>
          </p:nvGrpSpPr>
          <p:grpSpPr>
            <a:xfrm>
              <a:off x="10353498" y="5021881"/>
              <a:ext cx="1940100" cy="1940062"/>
              <a:chOff x="9313687" y="3627192"/>
              <a:chExt cx="1940100" cy="1940062"/>
            </a:xfrm>
            <a:grpFill/>
          </p:grpSpPr>
          <p:sp>
            <p:nvSpPr>
              <p:cNvPr id="12" name="Oval 11"/>
              <p:cNvSpPr/>
              <p:nvPr/>
            </p:nvSpPr>
            <p:spPr>
              <a:xfrm>
                <a:off x="10188575" y="4492625"/>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0617200" y="4492625"/>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0617200" y="4064000"/>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0626726"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0193338"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759950"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e 17"/>
              <p:cNvSpPr/>
              <p:nvPr/>
            </p:nvSpPr>
            <p:spPr>
              <a:xfrm rot="5400000">
                <a:off x="9750425"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Pie 18"/>
              <p:cNvSpPr/>
              <p:nvPr/>
            </p:nvSpPr>
            <p:spPr>
              <a:xfrm rot="5400000">
                <a:off x="10174113"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Pie 19"/>
              <p:cNvSpPr/>
              <p:nvPr/>
            </p:nvSpPr>
            <p:spPr>
              <a:xfrm rot="5400000">
                <a:off x="10607676"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Pie 20"/>
              <p:cNvSpPr/>
              <p:nvPr/>
            </p:nvSpPr>
            <p:spPr>
              <a:xfrm rot="5400000">
                <a:off x="11060113" y="5373580"/>
                <a:ext cx="193674" cy="193674"/>
              </a:xfrm>
              <a:prstGeom prst="pie">
                <a:avLst>
                  <a:gd name="adj1" fmla="val 5400000"/>
                  <a:gd name="adj2" fmla="val 107508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Pie 21"/>
              <p:cNvSpPr/>
              <p:nvPr/>
            </p:nvSpPr>
            <p:spPr>
              <a:xfrm rot="5400000">
                <a:off x="9313687"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Pie 22"/>
              <p:cNvSpPr/>
              <p:nvPr/>
            </p:nvSpPr>
            <p:spPr>
              <a:xfrm>
                <a:off x="11060113" y="4484443"/>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Pie 23"/>
              <p:cNvSpPr/>
              <p:nvPr/>
            </p:nvSpPr>
            <p:spPr>
              <a:xfrm>
                <a:off x="11060113" y="4060755"/>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Pie 24"/>
              <p:cNvSpPr/>
              <p:nvPr/>
            </p:nvSpPr>
            <p:spPr>
              <a:xfrm>
                <a:off x="11060113" y="3627192"/>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Pie 25"/>
              <p:cNvSpPr/>
              <p:nvPr/>
            </p:nvSpPr>
            <p:spPr>
              <a:xfrm>
                <a:off x="11060113" y="4921181"/>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2" name="Title 1"/>
          <p:cNvSpPr>
            <a:spLocks noGrp="1"/>
          </p:cNvSpPr>
          <p:nvPr>
            <p:ph type="title"/>
          </p:nvPr>
        </p:nvSpPr>
        <p:spPr>
          <a:xfrm>
            <a:off x="365760" y="4733926"/>
            <a:ext cx="7897814" cy="1471786"/>
          </a:xfrm>
        </p:spPr>
        <p:txBody>
          <a:bodyPr anchor="ctr">
            <a:normAutofit/>
          </a:bodyPr>
          <a:lstStyle>
            <a:lvl1pPr>
              <a:defRPr sz="4800">
                <a:solidFill>
                  <a:schemeClr val="bg1"/>
                </a:solidFill>
              </a:defRPr>
            </a:lvl1pPr>
          </a:lstStyle>
          <a:p>
            <a:r>
              <a:rPr lang="en-US"/>
              <a:t>Click to edit Master title style</a:t>
            </a:r>
            <a:endParaRPr lang="en-US" dirty="0"/>
          </a:p>
        </p:txBody>
      </p:sp>
      <p:sp>
        <p:nvSpPr>
          <p:cNvPr id="27" name="Rectangle 26"/>
          <p:cNvSpPr/>
          <p:nvPr userDrawn="1"/>
        </p:nvSpPr>
        <p:spPr>
          <a:xfrm rot="16200000">
            <a:off x="-506427" y="5418151"/>
            <a:ext cx="1115449" cy="102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431665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Header (Indigo)">
    <p:spTree>
      <p:nvGrpSpPr>
        <p:cNvPr id="1" name=""/>
        <p:cNvGrpSpPr/>
        <p:nvPr/>
      </p:nvGrpSpPr>
      <p:grpSpPr>
        <a:xfrm>
          <a:off x="0" y="0"/>
          <a:ext cx="0" cy="0"/>
          <a:chOff x="0" y="0"/>
          <a:chExt cx="0" cy="0"/>
        </a:xfrm>
      </p:grpSpPr>
      <p:sp>
        <p:nvSpPr>
          <p:cNvPr id="8" name="Rectangle 7"/>
          <p:cNvSpPr/>
          <p:nvPr userDrawn="1"/>
        </p:nvSpPr>
        <p:spPr>
          <a:xfrm>
            <a:off x="11106150" y="6272213"/>
            <a:ext cx="1085850" cy="585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95875EC2-73DC-4ADE-800B-1FB9E0C0DC01}"/>
              </a:ext>
            </a:extLst>
          </p:cNvPr>
          <p:cNvGrpSpPr/>
          <p:nvPr userDrawn="1"/>
        </p:nvGrpSpPr>
        <p:grpSpPr>
          <a:xfrm>
            <a:off x="0" y="0"/>
            <a:ext cx="12293598" cy="6961943"/>
            <a:chOff x="0" y="0"/>
            <a:chExt cx="12293598" cy="6961943"/>
          </a:xfrm>
          <a:solidFill>
            <a:schemeClr val="accent2"/>
          </a:solidFill>
        </p:grpSpPr>
        <p:sp>
          <p:nvSpPr>
            <p:cNvPr id="10" name="Rectangle 9"/>
            <p:cNvSpPr/>
            <p:nvPr/>
          </p:nvSpPr>
          <p:spPr>
            <a:xfrm>
              <a:off x="0" y="0"/>
              <a:ext cx="85471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1" name="Group 10"/>
            <p:cNvGrpSpPr/>
            <p:nvPr/>
          </p:nvGrpSpPr>
          <p:grpSpPr>
            <a:xfrm>
              <a:off x="10353498" y="5021881"/>
              <a:ext cx="1940100" cy="1940062"/>
              <a:chOff x="9313687" y="3627192"/>
              <a:chExt cx="1940100" cy="1940062"/>
            </a:xfrm>
            <a:grpFill/>
          </p:grpSpPr>
          <p:sp>
            <p:nvSpPr>
              <p:cNvPr id="12" name="Oval 11"/>
              <p:cNvSpPr/>
              <p:nvPr/>
            </p:nvSpPr>
            <p:spPr>
              <a:xfrm>
                <a:off x="10188575" y="4492625"/>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0617200" y="4492625"/>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0617200" y="4064000"/>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0626726"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0193338"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759950"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e 17"/>
              <p:cNvSpPr/>
              <p:nvPr/>
            </p:nvSpPr>
            <p:spPr>
              <a:xfrm rot="5400000">
                <a:off x="9750425"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Pie 18"/>
              <p:cNvSpPr/>
              <p:nvPr/>
            </p:nvSpPr>
            <p:spPr>
              <a:xfrm rot="5400000">
                <a:off x="10174113"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Pie 19"/>
              <p:cNvSpPr/>
              <p:nvPr/>
            </p:nvSpPr>
            <p:spPr>
              <a:xfrm rot="5400000">
                <a:off x="10607676"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Pie 20"/>
              <p:cNvSpPr/>
              <p:nvPr/>
            </p:nvSpPr>
            <p:spPr>
              <a:xfrm rot="5400000">
                <a:off x="11060113" y="5373580"/>
                <a:ext cx="193674" cy="193674"/>
              </a:xfrm>
              <a:prstGeom prst="pie">
                <a:avLst>
                  <a:gd name="adj1" fmla="val 5400000"/>
                  <a:gd name="adj2" fmla="val 107508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Pie 21"/>
              <p:cNvSpPr/>
              <p:nvPr/>
            </p:nvSpPr>
            <p:spPr>
              <a:xfrm rot="5400000">
                <a:off x="9313687"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Pie 22"/>
              <p:cNvSpPr/>
              <p:nvPr/>
            </p:nvSpPr>
            <p:spPr>
              <a:xfrm>
                <a:off x="11060113" y="4484443"/>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Pie 23"/>
              <p:cNvSpPr/>
              <p:nvPr/>
            </p:nvSpPr>
            <p:spPr>
              <a:xfrm>
                <a:off x="11060113" y="4060755"/>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Pie 24"/>
              <p:cNvSpPr/>
              <p:nvPr/>
            </p:nvSpPr>
            <p:spPr>
              <a:xfrm>
                <a:off x="11060113" y="3627192"/>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Pie 25"/>
              <p:cNvSpPr/>
              <p:nvPr/>
            </p:nvSpPr>
            <p:spPr>
              <a:xfrm>
                <a:off x="11060113" y="4921181"/>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2" name="Title 1"/>
          <p:cNvSpPr>
            <a:spLocks noGrp="1"/>
          </p:cNvSpPr>
          <p:nvPr>
            <p:ph type="title"/>
          </p:nvPr>
        </p:nvSpPr>
        <p:spPr>
          <a:xfrm>
            <a:off x="365760" y="4733926"/>
            <a:ext cx="7897814" cy="1471786"/>
          </a:xfrm>
        </p:spPr>
        <p:txBody>
          <a:bodyPr anchor="ctr">
            <a:normAutofit/>
          </a:bodyPr>
          <a:lstStyle>
            <a:lvl1pPr>
              <a:defRPr sz="4800">
                <a:solidFill>
                  <a:schemeClr val="bg1"/>
                </a:solidFill>
              </a:defRPr>
            </a:lvl1pPr>
          </a:lstStyle>
          <a:p>
            <a:r>
              <a:rPr lang="en-US"/>
              <a:t>Click to edit Master title style</a:t>
            </a:r>
            <a:endParaRPr lang="en-US" dirty="0"/>
          </a:p>
        </p:txBody>
      </p:sp>
      <p:sp>
        <p:nvSpPr>
          <p:cNvPr id="27" name="Rectangle 26"/>
          <p:cNvSpPr/>
          <p:nvPr userDrawn="1"/>
        </p:nvSpPr>
        <p:spPr>
          <a:xfrm rot="16200000">
            <a:off x="-506427" y="5418151"/>
            <a:ext cx="1115449" cy="102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32133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lumns, Subtitle and Headings—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10"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a:t>Three Column with Subtitle and Headings—INFORM</a:t>
            </a:r>
          </a:p>
        </p:txBody>
      </p:sp>
      <p:sp>
        <p:nvSpPr>
          <p:cNvPr id="15" name="Text Placeholder 8"/>
          <p:cNvSpPr>
            <a:spLocks noGrp="1"/>
          </p:cNvSpPr>
          <p:nvPr>
            <p:ph type="body" sz="quarter" idx="14" hasCustomPrompt="1"/>
          </p:nvPr>
        </p:nvSpPr>
        <p:spPr>
          <a:xfrm>
            <a:off x="950976" y="1087119"/>
            <a:ext cx="10307575"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Subtitle text in Calibri (20pt)</a:t>
            </a:r>
          </a:p>
        </p:txBody>
      </p:sp>
      <p:sp>
        <p:nvSpPr>
          <p:cNvPr id="14"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2647959815"/>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Header (Dk Blue)">
    <p:spTree>
      <p:nvGrpSpPr>
        <p:cNvPr id="1" name=""/>
        <p:cNvGrpSpPr/>
        <p:nvPr/>
      </p:nvGrpSpPr>
      <p:grpSpPr>
        <a:xfrm>
          <a:off x="0" y="0"/>
          <a:ext cx="0" cy="0"/>
          <a:chOff x="0" y="0"/>
          <a:chExt cx="0" cy="0"/>
        </a:xfrm>
      </p:grpSpPr>
      <p:sp>
        <p:nvSpPr>
          <p:cNvPr id="8" name="Rectangle 7"/>
          <p:cNvSpPr/>
          <p:nvPr userDrawn="1"/>
        </p:nvSpPr>
        <p:spPr>
          <a:xfrm>
            <a:off x="11106150" y="6272213"/>
            <a:ext cx="1085850" cy="585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95875EC2-73DC-4ADE-800B-1FB9E0C0DC01}"/>
              </a:ext>
            </a:extLst>
          </p:cNvPr>
          <p:cNvGrpSpPr/>
          <p:nvPr userDrawn="1"/>
        </p:nvGrpSpPr>
        <p:grpSpPr>
          <a:xfrm>
            <a:off x="0" y="0"/>
            <a:ext cx="12293598" cy="6961943"/>
            <a:chOff x="0" y="0"/>
            <a:chExt cx="12293598" cy="6961943"/>
          </a:xfrm>
          <a:solidFill>
            <a:schemeClr val="accent3"/>
          </a:solidFill>
        </p:grpSpPr>
        <p:sp>
          <p:nvSpPr>
            <p:cNvPr id="10" name="Rectangle 9"/>
            <p:cNvSpPr/>
            <p:nvPr/>
          </p:nvSpPr>
          <p:spPr>
            <a:xfrm>
              <a:off x="0" y="0"/>
              <a:ext cx="85471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1" name="Group 10"/>
            <p:cNvGrpSpPr/>
            <p:nvPr/>
          </p:nvGrpSpPr>
          <p:grpSpPr>
            <a:xfrm>
              <a:off x="10353498" y="5021881"/>
              <a:ext cx="1940100" cy="1940062"/>
              <a:chOff x="9313687" y="3627192"/>
              <a:chExt cx="1940100" cy="1940062"/>
            </a:xfrm>
            <a:grpFill/>
          </p:grpSpPr>
          <p:sp>
            <p:nvSpPr>
              <p:cNvPr id="12" name="Oval 11"/>
              <p:cNvSpPr/>
              <p:nvPr/>
            </p:nvSpPr>
            <p:spPr>
              <a:xfrm>
                <a:off x="10188575" y="4492625"/>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0617200" y="4492625"/>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0617200" y="4064000"/>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0626726"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0193338"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759950"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e 17"/>
              <p:cNvSpPr/>
              <p:nvPr/>
            </p:nvSpPr>
            <p:spPr>
              <a:xfrm rot="5400000">
                <a:off x="9750425"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Pie 18"/>
              <p:cNvSpPr/>
              <p:nvPr/>
            </p:nvSpPr>
            <p:spPr>
              <a:xfrm rot="5400000">
                <a:off x="10174113"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Pie 19"/>
              <p:cNvSpPr/>
              <p:nvPr/>
            </p:nvSpPr>
            <p:spPr>
              <a:xfrm rot="5400000">
                <a:off x="10607676"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Pie 20"/>
              <p:cNvSpPr/>
              <p:nvPr/>
            </p:nvSpPr>
            <p:spPr>
              <a:xfrm rot="5400000">
                <a:off x="11060113" y="5373580"/>
                <a:ext cx="193674" cy="193674"/>
              </a:xfrm>
              <a:prstGeom prst="pie">
                <a:avLst>
                  <a:gd name="adj1" fmla="val 5400000"/>
                  <a:gd name="adj2" fmla="val 107508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Pie 21"/>
              <p:cNvSpPr/>
              <p:nvPr/>
            </p:nvSpPr>
            <p:spPr>
              <a:xfrm rot="5400000">
                <a:off x="9313687"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Pie 22"/>
              <p:cNvSpPr/>
              <p:nvPr/>
            </p:nvSpPr>
            <p:spPr>
              <a:xfrm>
                <a:off x="11060113" y="4484443"/>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Pie 23"/>
              <p:cNvSpPr/>
              <p:nvPr/>
            </p:nvSpPr>
            <p:spPr>
              <a:xfrm>
                <a:off x="11060113" y="4060755"/>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Pie 24"/>
              <p:cNvSpPr/>
              <p:nvPr/>
            </p:nvSpPr>
            <p:spPr>
              <a:xfrm>
                <a:off x="11060113" y="3627192"/>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Pie 25"/>
              <p:cNvSpPr/>
              <p:nvPr/>
            </p:nvSpPr>
            <p:spPr>
              <a:xfrm>
                <a:off x="11060113" y="4921181"/>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2" name="Title 1"/>
          <p:cNvSpPr>
            <a:spLocks noGrp="1"/>
          </p:cNvSpPr>
          <p:nvPr>
            <p:ph type="title"/>
          </p:nvPr>
        </p:nvSpPr>
        <p:spPr>
          <a:xfrm>
            <a:off x="365760" y="4733926"/>
            <a:ext cx="7897814" cy="1471786"/>
          </a:xfrm>
        </p:spPr>
        <p:txBody>
          <a:bodyPr anchor="ctr">
            <a:normAutofit/>
          </a:bodyPr>
          <a:lstStyle>
            <a:lvl1pPr>
              <a:defRPr sz="4800">
                <a:solidFill>
                  <a:schemeClr val="bg1"/>
                </a:solidFill>
              </a:defRPr>
            </a:lvl1pPr>
          </a:lstStyle>
          <a:p>
            <a:r>
              <a:rPr lang="en-US"/>
              <a:t>Click to edit Master title style</a:t>
            </a:r>
            <a:endParaRPr lang="en-US" dirty="0"/>
          </a:p>
        </p:txBody>
      </p:sp>
      <p:sp>
        <p:nvSpPr>
          <p:cNvPr id="27" name="Rectangle 26"/>
          <p:cNvSpPr/>
          <p:nvPr userDrawn="1"/>
        </p:nvSpPr>
        <p:spPr>
          <a:xfrm rot="16200000">
            <a:off x="-506427" y="5418151"/>
            <a:ext cx="1115449" cy="102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654112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Header (Aquamarine)">
    <p:spTree>
      <p:nvGrpSpPr>
        <p:cNvPr id="1" name=""/>
        <p:cNvGrpSpPr/>
        <p:nvPr/>
      </p:nvGrpSpPr>
      <p:grpSpPr>
        <a:xfrm>
          <a:off x="0" y="0"/>
          <a:ext cx="0" cy="0"/>
          <a:chOff x="0" y="0"/>
          <a:chExt cx="0" cy="0"/>
        </a:xfrm>
      </p:grpSpPr>
      <p:sp>
        <p:nvSpPr>
          <p:cNvPr id="8" name="Rectangle 7"/>
          <p:cNvSpPr/>
          <p:nvPr userDrawn="1"/>
        </p:nvSpPr>
        <p:spPr>
          <a:xfrm>
            <a:off x="11106150" y="6272213"/>
            <a:ext cx="1085850" cy="585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95875EC2-73DC-4ADE-800B-1FB9E0C0DC01}"/>
              </a:ext>
            </a:extLst>
          </p:cNvPr>
          <p:cNvGrpSpPr/>
          <p:nvPr userDrawn="1"/>
        </p:nvGrpSpPr>
        <p:grpSpPr>
          <a:xfrm>
            <a:off x="0" y="0"/>
            <a:ext cx="12293598" cy="6961943"/>
            <a:chOff x="0" y="0"/>
            <a:chExt cx="12293598" cy="6961943"/>
          </a:xfrm>
          <a:solidFill>
            <a:schemeClr val="accent6"/>
          </a:solidFill>
        </p:grpSpPr>
        <p:sp>
          <p:nvSpPr>
            <p:cNvPr id="10" name="Rectangle 9"/>
            <p:cNvSpPr/>
            <p:nvPr/>
          </p:nvSpPr>
          <p:spPr>
            <a:xfrm>
              <a:off x="0" y="0"/>
              <a:ext cx="85471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1" name="Group 10"/>
            <p:cNvGrpSpPr/>
            <p:nvPr/>
          </p:nvGrpSpPr>
          <p:grpSpPr>
            <a:xfrm>
              <a:off x="10353498" y="5021881"/>
              <a:ext cx="1940100" cy="1940062"/>
              <a:chOff x="9313687" y="3627192"/>
              <a:chExt cx="1940100" cy="1940062"/>
            </a:xfrm>
            <a:grpFill/>
          </p:grpSpPr>
          <p:sp>
            <p:nvSpPr>
              <p:cNvPr id="12" name="Oval 11"/>
              <p:cNvSpPr/>
              <p:nvPr/>
            </p:nvSpPr>
            <p:spPr>
              <a:xfrm>
                <a:off x="10188575" y="4492625"/>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0617200" y="4492625"/>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0617200" y="4064000"/>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0626726"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0193338"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759950"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e 17"/>
              <p:cNvSpPr/>
              <p:nvPr/>
            </p:nvSpPr>
            <p:spPr>
              <a:xfrm rot="5400000">
                <a:off x="9750425"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Pie 18"/>
              <p:cNvSpPr/>
              <p:nvPr/>
            </p:nvSpPr>
            <p:spPr>
              <a:xfrm rot="5400000">
                <a:off x="10174113"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Pie 19"/>
              <p:cNvSpPr/>
              <p:nvPr/>
            </p:nvSpPr>
            <p:spPr>
              <a:xfrm rot="5400000">
                <a:off x="10607676"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Pie 20"/>
              <p:cNvSpPr/>
              <p:nvPr/>
            </p:nvSpPr>
            <p:spPr>
              <a:xfrm rot="5400000">
                <a:off x="11060113" y="5373580"/>
                <a:ext cx="193674" cy="193674"/>
              </a:xfrm>
              <a:prstGeom prst="pie">
                <a:avLst>
                  <a:gd name="adj1" fmla="val 5400000"/>
                  <a:gd name="adj2" fmla="val 107508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Pie 21"/>
              <p:cNvSpPr/>
              <p:nvPr/>
            </p:nvSpPr>
            <p:spPr>
              <a:xfrm rot="5400000">
                <a:off x="9313687"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Pie 22"/>
              <p:cNvSpPr/>
              <p:nvPr/>
            </p:nvSpPr>
            <p:spPr>
              <a:xfrm>
                <a:off x="11060113" y="4484443"/>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Pie 23"/>
              <p:cNvSpPr/>
              <p:nvPr/>
            </p:nvSpPr>
            <p:spPr>
              <a:xfrm>
                <a:off x="11060113" y="4060755"/>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Pie 24"/>
              <p:cNvSpPr/>
              <p:nvPr/>
            </p:nvSpPr>
            <p:spPr>
              <a:xfrm>
                <a:off x="11060113" y="3627192"/>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Pie 25"/>
              <p:cNvSpPr/>
              <p:nvPr/>
            </p:nvSpPr>
            <p:spPr>
              <a:xfrm>
                <a:off x="11060113" y="4921181"/>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2" name="Title 1"/>
          <p:cNvSpPr>
            <a:spLocks noGrp="1"/>
          </p:cNvSpPr>
          <p:nvPr>
            <p:ph type="title"/>
          </p:nvPr>
        </p:nvSpPr>
        <p:spPr>
          <a:xfrm>
            <a:off x="365760" y="4733926"/>
            <a:ext cx="7897814" cy="1471786"/>
          </a:xfrm>
        </p:spPr>
        <p:txBody>
          <a:bodyPr anchor="ctr">
            <a:normAutofit/>
          </a:bodyPr>
          <a:lstStyle>
            <a:lvl1pPr>
              <a:defRPr sz="4800">
                <a:solidFill>
                  <a:schemeClr val="bg1"/>
                </a:solidFill>
              </a:defRPr>
            </a:lvl1pPr>
          </a:lstStyle>
          <a:p>
            <a:r>
              <a:rPr lang="en-US"/>
              <a:t>Click to edit Master title style</a:t>
            </a:r>
            <a:endParaRPr lang="en-US" dirty="0"/>
          </a:p>
        </p:txBody>
      </p:sp>
      <p:sp>
        <p:nvSpPr>
          <p:cNvPr id="27" name="Rectangle 26"/>
          <p:cNvSpPr/>
          <p:nvPr userDrawn="1"/>
        </p:nvSpPr>
        <p:spPr>
          <a:xfrm rot="16200000">
            <a:off x="-506427" y="5418151"/>
            <a:ext cx="1115449" cy="102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6108448"/>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Header (Gray)">
    <p:spTree>
      <p:nvGrpSpPr>
        <p:cNvPr id="1" name=""/>
        <p:cNvGrpSpPr/>
        <p:nvPr/>
      </p:nvGrpSpPr>
      <p:grpSpPr>
        <a:xfrm>
          <a:off x="0" y="0"/>
          <a:ext cx="0" cy="0"/>
          <a:chOff x="0" y="0"/>
          <a:chExt cx="0" cy="0"/>
        </a:xfrm>
      </p:grpSpPr>
      <p:sp>
        <p:nvSpPr>
          <p:cNvPr id="8" name="Rectangle 7"/>
          <p:cNvSpPr/>
          <p:nvPr userDrawn="1"/>
        </p:nvSpPr>
        <p:spPr>
          <a:xfrm>
            <a:off x="11106150" y="6272213"/>
            <a:ext cx="1085850" cy="585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95875EC2-73DC-4ADE-800B-1FB9E0C0DC01}"/>
              </a:ext>
            </a:extLst>
          </p:cNvPr>
          <p:cNvGrpSpPr/>
          <p:nvPr userDrawn="1"/>
        </p:nvGrpSpPr>
        <p:grpSpPr>
          <a:xfrm>
            <a:off x="0" y="0"/>
            <a:ext cx="12293598" cy="6961943"/>
            <a:chOff x="0" y="0"/>
            <a:chExt cx="12293598" cy="6961943"/>
          </a:xfrm>
          <a:solidFill>
            <a:schemeClr val="accent6"/>
          </a:solidFill>
        </p:grpSpPr>
        <p:sp>
          <p:nvSpPr>
            <p:cNvPr id="10" name="Rectangle 9"/>
            <p:cNvSpPr/>
            <p:nvPr/>
          </p:nvSpPr>
          <p:spPr>
            <a:xfrm>
              <a:off x="0" y="0"/>
              <a:ext cx="8547100" cy="6858000"/>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1" name="Group 10"/>
            <p:cNvGrpSpPr/>
            <p:nvPr/>
          </p:nvGrpSpPr>
          <p:grpSpPr>
            <a:xfrm>
              <a:off x="10353498" y="5021881"/>
              <a:ext cx="1940100" cy="1940062"/>
              <a:chOff x="9313687" y="3627192"/>
              <a:chExt cx="1940100" cy="1940062"/>
            </a:xfrm>
            <a:grpFill/>
          </p:grpSpPr>
          <p:sp>
            <p:nvSpPr>
              <p:cNvPr id="12" name="Oval 11"/>
              <p:cNvSpPr/>
              <p:nvPr/>
            </p:nvSpPr>
            <p:spPr>
              <a:xfrm>
                <a:off x="10188575" y="4492625"/>
                <a:ext cx="184150" cy="184150"/>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0617200" y="4492625"/>
                <a:ext cx="184150" cy="184150"/>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0617200" y="4064000"/>
                <a:ext cx="184150" cy="184150"/>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0626726" y="4925943"/>
                <a:ext cx="184150" cy="184150"/>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0193338" y="4925943"/>
                <a:ext cx="184150" cy="184150"/>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759950" y="4925943"/>
                <a:ext cx="184150" cy="184150"/>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e 17"/>
              <p:cNvSpPr/>
              <p:nvPr/>
            </p:nvSpPr>
            <p:spPr>
              <a:xfrm rot="5400000">
                <a:off x="9750425" y="5373580"/>
                <a:ext cx="193674" cy="193674"/>
              </a:xfrm>
              <a:prstGeom prst="pie">
                <a:avLst>
                  <a:gd name="adj1" fmla="val 5400000"/>
                  <a:gd name="adj2" fmla="val 16200000"/>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Pie 18"/>
              <p:cNvSpPr/>
              <p:nvPr/>
            </p:nvSpPr>
            <p:spPr>
              <a:xfrm rot="5400000">
                <a:off x="10174113" y="5373580"/>
                <a:ext cx="193674" cy="193674"/>
              </a:xfrm>
              <a:prstGeom prst="pie">
                <a:avLst>
                  <a:gd name="adj1" fmla="val 5400000"/>
                  <a:gd name="adj2" fmla="val 16200000"/>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Pie 19"/>
              <p:cNvSpPr/>
              <p:nvPr/>
            </p:nvSpPr>
            <p:spPr>
              <a:xfrm rot="5400000">
                <a:off x="10607676" y="5373580"/>
                <a:ext cx="193674" cy="193674"/>
              </a:xfrm>
              <a:prstGeom prst="pie">
                <a:avLst>
                  <a:gd name="adj1" fmla="val 5400000"/>
                  <a:gd name="adj2" fmla="val 16200000"/>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Pie 20"/>
              <p:cNvSpPr/>
              <p:nvPr/>
            </p:nvSpPr>
            <p:spPr>
              <a:xfrm rot="5400000">
                <a:off x="11060113" y="5373580"/>
                <a:ext cx="193674" cy="193674"/>
              </a:xfrm>
              <a:prstGeom prst="pie">
                <a:avLst>
                  <a:gd name="adj1" fmla="val 5400000"/>
                  <a:gd name="adj2" fmla="val 10750877"/>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Pie 21"/>
              <p:cNvSpPr/>
              <p:nvPr/>
            </p:nvSpPr>
            <p:spPr>
              <a:xfrm rot="5400000">
                <a:off x="9313687" y="5373580"/>
                <a:ext cx="193674" cy="193674"/>
              </a:xfrm>
              <a:prstGeom prst="pie">
                <a:avLst>
                  <a:gd name="adj1" fmla="val 5400000"/>
                  <a:gd name="adj2" fmla="val 16200000"/>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Pie 22"/>
              <p:cNvSpPr/>
              <p:nvPr/>
            </p:nvSpPr>
            <p:spPr>
              <a:xfrm>
                <a:off x="11060113" y="4484443"/>
                <a:ext cx="193674" cy="193674"/>
              </a:xfrm>
              <a:prstGeom prst="pie">
                <a:avLst>
                  <a:gd name="adj1" fmla="val 5400000"/>
                  <a:gd name="adj2" fmla="val 16200000"/>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Pie 23"/>
              <p:cNvSpPr/>
              <p:nvPr/>
            </p:nvSpPr>
            <p:spPr>
              <a:xfrm>
                <a:off x="11060113" y="4060755"/>
                <a:ext cx="193674" cy="193674"/>
              </a:xfrm>
              <a:prstGeom prst="pie">
                <a:avLst>
                  <a:gd name="adj1" fmla="val 5400000"/>
                  <a:gd name="adj2" fmla="val 16200000"/>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Pie 24"/>
              <p:cNvSpPr/>
              <p:nvPr/>
            </p:nvSpPr>
            <p:spPr>
              <a:xfrm>
                <a:off x="11060113" y="3627192"/>
                <a:ext cx="193674" cy="193674"/>
              </a:xfrm>
              <a:prstGeom prst="pie">
                <a:avLst>
                  <a:gd name="adj1" fmla="val 5400000"/>
                  <a:gd name="adj2" fmla="val 16200000"/>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Pie 25"/>
              <p:cNvSpPr/>
              <p:nvPr/>
            </p:nvSpPr>
            <p:spPr>
              <a:xfrm>
                <a:off x="11060113" y="4921181"/>
                <a:ext cx="193674" cy="193674"/>
              </a:xfrm>
              <a:prstGeom prst="pie">
                <a:avLst>
                  <a:gd name="adj1" fmla="val 5400000"/>
                  <a:gd name="adj2" fmla="val 16200000"/>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2" name="Title 1"/>
          <p:cNvSpPr>
            <a:spLocks noGrp="1"/>
          </p:cNvSpPr>
          <p:nvPr>
            <p:ph type="title"/>
          </p:nvPr>
        </p:nvSpPr>
        <p:spPr>
          <a:xfrm>
            <a:off x="365760" y="4733926"/>
            <a:ext cx="7897814" cy="1471786"/>
          </a:xfrm>
        </p:spPr>
        <p:txBody>
          <a:bodyPr anchor="ctr">
            <a:normAutofit/>
          </a:bodyPr>
          <a:lstStyle>
            <a:lvl1pPr>
              <a:defRPr sz="4800">
                <a:solidFill>
                  <a:schemeClr val="bg1"/>
                </a:solidFill>
              </a:defRPr>
            </a:lvl1pPr>
          </a:lstStyle>
          <a:p>
            <a:r>
              <a:rPr lang="en-US"/>
              <a:t>Click to edit Master title style</a:t>
            </a:r>
            <a:endParaRPr lang="en-US" dirty="0"/>
          </a:p>
        </p:txBody>
      </p:sp>
      <p:sp>
        <p:nvSpPr>
          <p:cNvPr id="27" name="Rectangle 26"/>
          <p:cNvSpPr/>
          <p:nvPr userDrawn="1"/>
        </p:nvSpPr>
        <p:spPr>
          <a:xfrm rot="16200000">
            <a:off x="-506427" y="5418151"/>
            <a:ext cx="1115449" cy="102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045449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46784" y="428625"/>
            <a:ext cx="10408603" cy="1262063"/>
          </a:xfrm>
        </p:spPr>
        <p:txBody>
          <a:bodyPr/>
          <a:lstStyle/>
          <a:p>
            <a:r>
              <a:rPr lang="en-US"/>
              <a:t>Click to edit Master title style</a:t>
            </a:r>
          </a:p>
        </p:txBody>
      </p:sp>
      <p:sp>
        <p:nvSpPr>
          <p:cNvPr id="3" name="Text Placeholder 2"/>
          <p:cNvSpPr>
            <a:spLocks noGrp="1"/>
          </p:cNvSpPr>
          <p:nvPr>
            <p:ph type="body" idx="1"/>
          </p:nvPr>
        </p:nvSpPr>
        <p:spPr>
          <a:xfrm>
            <a:off x="946784" y="1828800"/>
            <a:ext cx="5081161" cy="548640"/>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42975" y="2447925"/>
            <a:ext cx="5084970" cy="3741738"/>
          </a:xfrm>
        </p:spPr>
        <p:txBody>
          <a:bodyPr/>
          <a:lstStyle>
            <a:lvl1pPr>
              <a:defRPr sz="2000"/>
            </a:lvl1pPr>
            <a:lvl2pPr>
              <a:defRPr sz="1800"/>
            </a:lvl2pPr>
            <a:lvl3pPr>
              <a:defRPr sz="1600"/>
            </a:lvl3pPr>
            <a:lvl4pPr>
              <a:defRPr sz="14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828800"/>
            <a:ext cx="5086350" cy="548640"/>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447925"/>
            <a:ext cx="5086350" cy="3741738"/>
          </a:xfrm>
        </p:spPr>
        <p:txBody>
          <a:bodyPr/>
          <a:lstStyle>
            <a:lvl1pPr>
              <a:defRPr sz="2000"/>
            </a:lvl1pPr>
            <a:lvl2pPr>
              <a:defRPr sz="1800"/>
            </a:lvl2pPr>
            <a:lvl3pPr>
              <a:defRPr sz="1600"/>
            </a:lvl3pPr>
            <a:lvl4pPr>
              <a:defRPr sz="14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p:cNvSpPr>
            <a:spLocks noGrp="1"/>
          </p:cNvSpPr>
          <p:nvPr>
            <p:ph type="sldNum" sz="quarter" idx="10"/>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350493998"/>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42974" y="1825625"/>
            <a:ext cx="5084971" cy="4351338"/>
          </a:xfrm>
        </p:spPr>
        <p:txBody>
          <a:bodyPr/>
          <a:lstStyle>
            <a:lvl1pPr>
              <a:defRPr sz="2000"/>
            </a:lvl1pPr>
            <a:lvl2pPr>
              <a:defRPr sz="1800"/>
            </a:lvl2pPr>
            <a:lvl3pPr>
              <a:defRPr sz="1600"/>
            </a:lvl3pPr>
            <a:lvl4pPr>
              <a:defRPr sz="14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7390" y="1825625"/>
            <a:ext cx="5081159" cy="4351338"/>
          </a:xfrm>
        </p:spPr>
        <p:txBody>
          <a:bodyPr/>
          <a:lstStyle>
            <a:lvl1pPr>
              <a:defRPr sz="2000"/>
            </a:lvl1pPr>
            <a:lvl2pPr>
              <a:defRPr sz="1800"/>
            </a:lvl2pPr>
            <a:lvl3pPr>
              <a:defRPr sz="1600"/>
            </a:lvl3pPr>
            <a:lvl4pPr>
              <a:defRPr sz="14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24172565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2"/>
          <p:cNvSpPr>
            <a:spLocks noGrp="1"/>
          </p:cNvSpPr>
          <p:nvPr>
            <p:ph sz="half" idx="1"/>
          </p:nvPr>
        </p:nvSpPr>
        <p:spPr>
          <a:xfrm>
            <a:off x="946785" y="1825625"/>
            <a:ext cx="3268376" cy="4351338"/>
          </a:xfrm>
        </p:spPr>
        <p:txBody>
          <a:bodyPr/>
          <a:lstStyle>
            <a:lvl1pPr marL="228600" indent="-228600">
              <a:defRPr sz="1800"/>
            </a:lvl1pPr>
            <a:lvl2pPr>
              <a:defRPr sz="1600"/>
            </a:lvl2pPr>
            <a:lvl3pPr>
              <a:defRPr sz="1400"/>
            </a:lvl3pPr>
            <a:lvl4pPr>
              <a:defRPr sz="12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3"/>
          <p:cNvSpPr>
            <a:spLocks noGrp="1"/>
          </p:cNvSpPr>
          <p:nvPr>
            <p:ph sz="half" idx="2"/>
          </p:nvPr>
        </p:nvSpPr>
        <p:spPr>
          <a:xfrm>
            <a:off x="4427034" y="1825625"/>
            <a:ext cx="3229804" cy="4351338"/>
          </a:xfrm>
        </p:spPr>
        <p:txBody>
          <a:bodyPr/>
          <a:lstStyle>
            <a:lvl1pPr>
              <a:defRPr sz="1800"/>
            </a:lvl1pPr>
            <a:lvl2pPr>
              <a:defRPr sz="1600"/>
            </a:lvl2pPr>
            <a:lvl3pPr>
              <a:defRPr sz="1400"/>
            </a:lvl3pPr>
            <a:lvl4pPr>
              <a:defRPr sz="12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0"/>
          </p:nvPr>
        </p:nvSpPr>
        <p:spPr>
          <a:xfrm>
            <a:off x="7868712" y="1825625"/>
            <a:ext cx="3367536" cy="4351338"/>
          </a:xfrm>
        </p:spPr>
        <p:txBody>
          <a:bodyPr/>
          <a:lstStyle>
            <a:lvl1pPr>
              <a:defRPr sz="1800"/>
            </a:lvl1pPr>
            <a:lvl2pPr>
              <a:defRPr sz="1600"/>
            </a:lvl2pPr>
            <a:lvl3pPr>
              <a:defRPr sz="1400"/>
            </a:lvl3pPr>
            <a:lvl4pPr>
              <a:defRPr sz="12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1687533204"/>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2"/>
          <p:cNvSpPr>
            <a:spLocks noGrp="1"/>
          </p:cNvSpPr>
          <p:nvPr>
            <p:ph type="pic" idx="11"/>
          </p:nvPr>
        </p:nvSpPr>
        <p:spPr bwMode="ltGray">
          <a:xfrm>
            <a:off x="1047749" y="1825626"/>
            <a:ext cx="6145191" cy="4226169"/>
          </a:xfrm>
          <a:prstGeom prst="rect">
            <a:avLst/>
          </a:prstGeom>
          <a:solidFill>
            <a:schemeClr val="bg1">
              <a:lumMod val="95000"/>
            </a:schemeClr>
          </a:solidFill>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Text Placeholder 4"/>
          <p:cNvSpPr>
            <a:spLocks noGrp="1"/>
          </p:cNvSpPr>
          <p:nvPr>
            <p:ph type="body" sz="quarter" idx="12"/>
          </p:nvPr>
        </p:nvSpPr>
        <p:spPr>
          <a:xfrm>
            <a:off x="7400925" y="1816100"/>
            <a:ext cx="3857625" cy="4238625"/>
          </a:xfrm>
        </p:spPr>
        <p:txBody>
          <a:bodyPr/>
          <a:lstStyle>
            <a:lvl1pPr marL="0" indent="0">
              <a:buNone/>
              <a:defRPr/>
            </a:lvl1pPr>
            <a:lvl2pPr marL="285750" indent="0">
              <a:buNone/>
              <a:defRPr/>
            </a:lvl2pPr>
            <a:lvl3pPr marL="577850" indent="0">
              <a:buNone/>
              <a:defRPr/>
            </a:lvl3pPr>
            <a:lvl4pPr marL="742950" indent="0">
              <a:buNone/>
              <a:defRPr/>
            </a:lvl4pPr>
            <a:lvl5pPr marL="914400" indent="0">
              <a:buNone/>
              <a:defRPr/>
            </a:lvl5pPr>
          </a:lstStyle>
          <a:p>
            <a:pPr lvl="0"/>
            <a:r>
              <a:rPr lang="en-US"/>
              <a:t>Click to edit Master text styles</a:t>
            </a:r>
          </a:p>
        </p:txBody>
      </p:sp>
      <p:sp>
        <p:nvSpPr>
          <p:cNvPr id="8"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983947069"/>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Image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2"/>
          <p:cNvSpPr>
            <a:spLocks noGrp="1"/>
          </p:cNvSpPr>
          <p:nvPr>
            <p:ph type="pic" idx="11"/>
          </p:nvPr>
        </p:nvSpPr>
        <p:spPr bwMode="ltGray">
          <a:xfrm>
            <a:off x="6266985" y="1825626"/>
            <a:ext cx="4991565" cy="4226169"/>
          </a:xfrm>
          <a:prstGeom prst="rect">
            <a:avLst/>
          </a:prstGeom>
          <a:solidFill>
            <a:schemeClr val="bg1">
              <a:lumMod val="95000"/>
            </a:schemeClr>
          </a:solidFill>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Text Placeholder 4"/>
          <p:cNvSpPr>
            <a:spLocks noGrp="1"/>
          </p:cNvSpPr>
          <p:nvPr>
            <p:ph type="body" sz="quarter" idx="12"/>
          </p:nvPr>
        </p:nvSpPr>
        <p:spPr>
          <a:xfrm>
            <a:off x="946785" y="1825626"/>
            <a:ext cx="5063722" cy="4238625"/>
          </a:xfrm>
        </p:spPr>
        <p:txBody>
          <a:bodyPr/>
          <a:lstStyle>
            <a:lvl1pPr marL="0" indent="0">
              <a:buNone/>
              <a:defRPr/>
            </a:lvl1pPr>
            <a:lvl2pPr marL="285750" indent="0">
              <a:buNone/>
              <a:defRPr/>
            </a:lvl2pPr>
            <a:lvl3pPr marL="577850" indent="0">
              <a:buNone/>
              <a:defRPr/>
            </a:lvl3pPr>
            <a:lvl4pPr marL="742950" indent="0">
              <a:buNone/>
              <a:defRPr/>
            </a:lvl4pPr>
            <a:lvl5pPr marL="914400" indent="0">
              <a:buNone/>
              <a:defRPr/>
            </a:lvl5pPr>
          </a:lstStyle>
          <a:p>
            <a:pPr lvl="0"/>
            <a:r>
              <a:rPr lang="en-US"/>
              <a:t>Click to edit Master text styles</a:t>
            </a:r>
          </a:p>
        </p:txBody>
      </p:sp>
      <p:sp>
        <p:nvSpPr>
          <p:cNvPr id="10"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237874681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Half-Screen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1137424" y="1951464"/>
            <a:ext cx="4383498" cy="3936380"/>
          </a:xfrm>
        </p:spPr>
        <p:txBody>
          <a:bodyPr/>
          <a:lstStyle/>
          <a:p>
            <a:r>
              <a:rPr lang="en-US"/>
              <a:t>Click to edit Master title style</a:t>
            </a:r>
          </a:p>
        </p:txBody>
      </p:sp>
      <p:sp>
        <p:nvSpPr>
          <p:cNvPr id="4" name="Picture Placeholder 2"/>
          <p:cNvSpPr>
            <a:spLocks noGrp="1"/>
          </p:cNvSpPr>
          <p:nvPr>
            <p:ph type="pic" idx="11"/>
          </p:nvPr>
        </p:nvSpPr>
        <p:spPr bwMode="ltGray">
          <a:xfrm>
            <a:off x="6191250" y="1"/>
            <a:ext cx="6000750" cy="6958360"/>
          </a:xfrm>
          <a:prstGeom prst="rect">
            <a:avLst/>
          </a:prstGeom>
          <a:solidFill>
            <a:schemeClr val="bg1">
              <a:lumMod val="95000"/>
            </a:schemeClr>
          </a:solidFill>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8" name="Rectangle 7"/>
          <p:cNvSpPr/>
          <p:nvPr userDrawn="1"/>
        </p:nvSpPr>
        <p:spPr>
          <a:xfrm>
            <a:off x="0" y="0"/>
            <a:ext cx="1137424" cy="2007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232526790"/>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Half-Screen Image Left">
    <p:spTree>
      <p:nvGrpSpPr>
        <p:cNvPr id="1" name=""/>
        <p:cNvGrpSpPr/>
        <p:nvPr/>
      </p:nvGrpSpPr>
      <p:grpSpPr>
        <a:xfrm>
          <a:off x="0" y="0"/>
          <a:ext cx="0" cy="0"/>
          <a:chOff x="0" y="0"/>
          <a:chExt cx="0" cy="0"/>
        </a:xfrm>
      </p:grpSpPr>
      <p:sp>
        <p:nvSpPr>
          <p:cNvPr id="2" name="Title 1"/>
          <p:cNvSpPr>
            <a:spLocks noGrp="1"/>
          </p:cNvSpPr>
          <p:nvPr>
            <p:ph type="title"/>
          </p:nvPr>
        </p:nvSpPr>
        <p:spPr>
          <a:xfrm>
            <a:off x="6999876" y="1951464"/>
            <a:ext cx="4383498" cy="3936380"/>
          </a:xfrm>
        </p:spPr>
        <p:txBody>
          <a:bodyPr/>
          <a:lstStyle/>
          <a:p>
            <a:r>
              <a:rPr lang="en-US"/>
              <a:t>Click to edit Master title style</a:t>
            </a:r>
          </a:p>
        </p:txBody>
      </p:sp>
      <p:sp>
        <p:nvSpPr>
          <p:cNvPr id="4" name="Picture Placeholder 2"/>
          <p:cNvSpPr>
            <a:spLocks noGrp="1"/>
          </p:cNvSpPr>
          <p:nvPr>
            <p:ph type="pic" idx="11"/>
          </p:nvPr>
        </p:nvSpPr>
        <p:spPr bwMode="ltGray">
          <a:xfrm>
            <a:off x="0" y="1"/>
            <a:ext cx="6000750" cy="6958360"/>
          </a:xfrm>
          <a:prstGeom prst="rect">
            <a:avLst/>
          </a:prstGeom>
          <a:solidFill>
            <a:schemeClr val="bg1">
              <a:lumMod val="95000"/>
            </a:schemeClr>
          </a:solidFill>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6259574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dirty="0"/>
          </a:p>
        </p:txBody>
      </p:sp>
      <p:sp>
        <p:nvSpPr>
          <p:cNvPr id="7" name="Content Placeholder 6"/>
          <p:cNvSpPr>
            <a:spLocks noGrp="1"/>
          </p:cNvSpPr>
          <p:nvPr>
            <p:ph sz="quarter" idx="12" hasCustomPrompt="1"/>
          </p:nvPr>
        </p:nvSpPr>
        <p:spPr>
          <a:xfrm>
            <a:off x="7404101" y="1736724"/>
            <a:ext cx="3854450" cy="4443413"/>
          </a:xfrm>
        </p:spPr>
        <p:txBody>
          <a:bodyPr/>
          <a:lstStyle>
            <a:lvl1pPr marL="0" indent="0">
              <a:spcAft>
                <a:spcPts val="600"/>
              </a:spcAft>
              <a:buFont typeface="Wingdings" panose="05000000000000000000" pitchFamily="2" charset="2"/>
              <a:buNone/>
              <a:defRPr sz="2400"/>
            </a:lvl1pPr>
            <a:lvl2pPr marL="346075" indent="0">
              <a:spcAft>
                <a:spcPts val="600"/>
              </a:spcAft>
              <a:buNone/>
              <a:defRPr sz="1800"/>
            </a:lvl2pPr>
            <a:lvl3pPr marL="574675" indent="0">
              <a:spcAft>
                <a:spcPts val="600"/>
              </a:spcAft>
              <a:buNone/>
              <a:defRPr sz="1600"/>
            </a:lvl3pPr>
            <a:lvl4pPr marL="744538" indent="0">
              <a:spcAft>
                <a:spcPts val="600"/>
              </a:spcAft>
              <a:buNone/>
              <a:defRPr sz="1600"/>
            </a:lvl4pPr>
            <a:lvl5pPr marL="922337" indent="0">
              <a:spcAft>
                <a:spcPts val="600"/>
              </a:spcAft>
              <a:buNone/>
              <a:defRPr sz="1600"/>
            </a:lvl5pPr>
          </a:lstStyle>
          <a:p>
            <a:pPr lvl="0"/>
            <a:r>
              <a:rPr lang="en-US" dirty="0"/>
              <a:t>First level 24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 as too small</a:t>
            </a:r>
          </a:p>
          <a:p>
            <a:pPr lvl="4"/>
            <a:r>
              <a:rPr lang="en-US" dirty="0"/>
              <a:t>Fifth level – avoid as too small</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9"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a:t>Image Left</a:t>
            </a: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97908925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482114574"/>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050074190"/>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12192000" cy="6858000"/>
          </a:xfrm>
          <a:solidFill>
            <a:schemeClr val="bg1">
              <a:lumMod val="95000"/>
            </a:schemeClr>
          </a:solidFill>
        </p:spPr>
        <p:txBody>
          <a:bodyPr/>
          <a:lstStyle>
            <a:lvl1pPr marL="0" indent="0" algn="ctr">
              <a:buNone/>
              <a:defRPr baseline="0"/>
            </a:lvl1pPr>
          </a:lstStyle>
          <a:p>
            <a:r>
              <a:rPr lang="en-US"/>
              <a:t>Click icon to add picture</a:t>
            </a:r>
            <a:endParaRPr lang="en-US" dirty="0"/>
          </a:p>
        </p:txBody>
      </p:sp>
    </p:spTree>
    <p:extLst>
      <p:ext uri="{BB962C8B-B14F-4D97-AF65-F5344CB8AC3E}">
        <p14:creationId xmlns:p14="http://schemas.microsoft.com/office/powerpoint/2010/main" val="995357829"/>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 preserve="1">
  <p:cSld name="13_Blue Title Slide">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 name="Rectangle 7"/>
          <p:cNvSpPr/>
          <p:nvPr userDrawn="1"/>
        </p:nvSpPr>
        <p:spPr>
          <a:xfrm>
            <a:off x="1048005" y="1"/>
            <a:ext cx="1799697" cy="151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9" name="Group 8"/>
          <p:cNvGrpSpPr/>
          <p:nvPr userDrawn="1"/>
        </p:nvGrpSpPr>
        <p:grpSpPr>
          <a:xfrm>
            <a:off x="1048005" y="766395"/>
            <a:ext cx="1930326" cy="467406"/>
            <a:chOff x="-504825" y="3757613"/>
            <a:chExt cx="1009650" cy="244475"/>
          </a:xfrm>
          <a:solidFill>
            <a:schemeClr val="bg1"/>
          </a:solidFill>
        </p:grpSpPr>
        <p:sp>
          <p:nvSpPr>
            <p:cNvPr id="10"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hasCustomPrompt="1"/>
          </p:nvPr>
        </p:nvSpPr>
        <p:spPr>
          <a:xfrm>
            <a:off x="914400" y="3614237"/>
            <a:ext cx="10579608" cy="1645920"/>
          </a:xfrm>
        </p:spPr>
        <p:txBody>
          <a:bodyPr anchor="t">
            <a:normAutofit/>
          </a:bodyPr>
          <a:lstStyle>
            <a:lvl1pPr algn="l">
              <a:defRPr sz="5400">
                <a:solidFill>
                  <a:schemeClr val="bg1"/>
                </a:solidFill>
              </a:defRPr>
            </a:lvl1pPr>
          </a:lstStyle>
          <a:p>
            <a:r>
              <a:rPr lang="en-US" dirty="0"/>
              <a:t>Thank you.</a:t>
            </a:r>
          </a:p>
        </p:txBody>
      </p:sp>
      <p:sp>
        <p:nvSpPr>
          <p:cNvPr id="3" name="Subtitle 2"/>
          <p:cNvSpPr>
            <a:spLocks noGrp="1"/>
          </p:cNvSpPr>
          <p:nvPr>
            <p:ph type="subTitle" idx="1" hasCustomPrompt="1"/>
          </p:nvPr>
        </p:nvSpPr>
        <p:spPr>
          <a:xfrm>
            <a:off x="914400" y="5260158"/>
            <a:ext cx="4270248" cy="861862"/>
          </a:xfrm>
        </p:spPr>
        <p:txBody>
          <a:bodyPr>
            <a:normAutofit/>
          </a:bodyPr>
          <a:lstStyle>
            <a:lvl1pPr marL="0" indent="0" algn="l">
              <a:lnSpc>
                <a:spcPct val="100000"/>
              </a:lnSpc>
              <a:spcAft>
                <a:spcPts val="600"/>
              </a:spcAft>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www.microfocus.com</a:t>
            </a:r>
            <a:endParaRPr lang="en-US" dirty="0"/>
          </a:p>
        </p:txBody>
      </p:sp>
    </p:spTree>
    <p:extLst>
      <p:ext uri="{BB962C8B-B14F-4D97-AF65-F5344CB8AC3E}">
        <p14:creationId xmlns:p14="http://schemas.microsoft.com/office/powerpoint/2010/main" val="2223025059"/>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cSld name="Title and Subtitl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09442" y="521208"/>
            <a:ext cx="10969943" cy="411480"/>
          </a:xfrm>
        </p:spPr>
        <p:txBody>
          <a:bodyPr/>
          <a:lstStyle>
            <a:lvl1pPr>
              <a:defRPr/>
            </a:lvl1pPr>
          </a:lstStyle>
          <a:p>
            <a:r>
              <a:t>Click to add one-line title</a:t>
            </a:r>
          </a:p>
        </p:txBody>
      </p:sp>
      <p:sp>
        <p:nvSpPr>
          <p:cNvPr id="7" name="Text Placeholder 7"/>
          <p:cNvSpPr>
            <a:spLocks noGrp="1"/>
          </p:cNvSpPr>
          <p:nvPr>
            <p:ph type="body" sz="quarter" idx="13" hasCustomPrompt="1"/>
          </p:nvPr>
        </p:nvSpPr>
        <p:spPr>
          <a:xfrm>
            <a:off x="609441" y="934240"/>
            <a:ext cx="10969943" cy="381000"/>
          </a:xfrm>
        </p:spPr>
        <p:txBody>
          <a:bodyPr>
            <a:noAutofit/>
          </a:bodyPr>
          <a:lstStyle>
            <a:lvl1pPr marL="0" indent="0">
              <a:spcBef>
                <a:spcPts val="0"/>
              </a:spcBef>
              <a:buNone/>
              <a:defRPr sz="2399" baseline="0"/>
            </a:lvl1pPr>
            <a:lvl2pPr marL="0" indent="0">
              <a:spcBef>
                <a:spcPts val="0"/>
              </a:spcBef>
              <a:buNone/>
              <a:defRPr sz="2399"/>
            </a:lvl2pPr>
            <a:lvl3pPr marL="0" indent="0">
              <a:spcBef>
                <a:spcPts val="0"/>
              </a:spcBef>
              <a:buNone/>
              <a:defRPr sz="2399"/>
            </a:lvl3pPr>
            <a:lvl4pPr marL="0" indent="0">
              <a:spcBef>
                <a:spcPts val="0"/>
              </a:spcBef>
              <a:buNone/>
              <a:defRPr sz="2399"/>
            </a:lvl4pPr>
            <a:lvl5pPr marL="0" indent="0">
              <a:spcBef>
                <a:spcPts val="0"/>
              </a:spcBef>
              <a:buNone/>
              <a:defRPr sz="2399"/>
            </a:lvl5pPr>
            <a:lvl6pPr marL="0" indent="0">
              <a:spcBef>
                <a:spcPts val="0"/>
              </a:spcBef>
              <a:buNone/>
              <a:defRPr sz="2399"/>
            </a:lvl6pPr>
            <a:lvl7pPr marL="0" indent="0">
              <a:spcBef>
                <a:spcPts val="0"/>
              </a:spcBef>
              <a:buNone/>
              <a:defRPr sz="2399"/>
            </a:lvl7pPr>
            <a:lvl8pPr marL="0" indent="0">
              <a:spcBef>
                <a:spcPts val="0"/>
              </a:spcBef>
              <a:buNone/>
              <a:defRPr sz="2399"/>
            </a:lvl8pPr>
            <a:lvl9pPr marL="0" indent="0">
              <a:spcBef>
                <a:spcPts val="0"/>
              </a:spcBef>
              <a:buNone/>
              <a:defRPr sz="2399"/>
            </a:lvl9pPr>
          </a:lstStyle>
          <a:p>
            <a:pPr lvl="0"/>
            <a:r>
              <a:t>Click to add one-line subtitle</a:t>
            </a:r>
          </a:p>
        </p:txBody>
      </p:sp>
      <p:sp>
        <p:nvSpPr>
          <p:cNvPr id="3" name="Date Placeholder 2"/>
          <p:cNvSpPr>
            <a:spLocks noGrp="1"/>
          </p:cNvSpPr>
          <p:nvPr>
            <p:ph type="dt" sz="half" idx="10"/>
          </p:nvPr>
        </p:nvSpPr>
        <p:spPr>
          <a:xfrm>
            <a:off x="5598213" y="6426104"/>
            <a:ext cx="995578" cy="210312"/>
          </a:xfrm>
          <a:prstGeom prst="rect">
            <a:avLst/>
          </a:prstGeom>
        </p:spPr>
        <p:txBody>
          <a:bodyPr/>
          <a:lstStyle/>
          <a:p>
            <a:fld id="{80C853A8-1CF5-4118-9D6D-C132E8FC53CB}" type="datetimeFigureOut">
              <a:rPr lang="en-US" smtClean="0"/>
              <a:t>4/15/2021</a:t>
            </a:fld>
            <a:endParaRPr lang="en-US"/>
          </a:p>
        </p:txBody>
      </p:sp>
      <p:sp>
        <p:nvSpPr>
          <p:cNvPr id="4" name="Footer Placeholder 3"/>
          <p:cNvSpPr>
            <a:spLocks noGrp="1"/>
          </p:cNvSpPr>
          <p:nvPr>
            <p:ph type="ftr" sz="quarter" idx="11"/>
          </p:nvPr>
        </p:nvSpPr>
        <p:spPr>
          <a:xfrm>
            <a:off x="6934200" y="6426104"/>
            <a:ext cx="4025198" cy="210312"/>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00DE720E-C72B-42F0-AD69-52D60E3C605E}" type="slidenum">
              <a:rPr lang="en-US" smtClean="0"/>
              <a:t>‹#›</a:t>
            </a:fld>
            <a:endParaRPr lang="en-US"/>
          </a:p>
        </p:txBody>
      </p:sp>
    </p:spTree>
    <p:extLst>
      <p:ext uri="{BB962C8B-B14F-4D97-AF65-F5344CB8AC3E}">
        <p14:creationId xmlns:p14="http://schemas.microsoft.com/office/powerpoint/2010/main" val="1327137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2" y="521208"/>
            <a:ext cx="10969943" cy="411480"/>
          </a:xfrm>
        </p:spPr>
        <p:txBody>
          <a:bodyPr wrap="square">
            <a:noAutofit/>
          </a:bodyPr>
          <a:lstStyle>
            <a:lvl1pPr>
              <a:defRPr baseline="0"/>
            </a:lvl1pPr>
          </a:lstStyle>
          <a:p>
            <a:r>
              <a:t>Click to add one-line title</a:t>
            </a:r>
          </a:p>
        </p:txBody>
      </p:sp>
      <p:sp>
        <p:nvSpPr>
          <p:cNvPr id="8" name="Text Placeholder 7"/>
          <p:cNvSpPr>
            <a:spLocks noGrp="1"/>
          </p:cNvSpPr>
          <p:nvPr>
            <p:ph type="body" sz="quarter" idx="13" hasCustomPrompt="1"/>
          </p:nvPr>
        </p:nvSpPr>
        <p:spPr>
          <a:xfrm>
            <a:off x="609441" y="934240"/>
            <a:ext cx="10969943" cy="381000"/>
          </a:xfrm>
        </p:spPr>
        <p:txBody>
          <a:bodyPr>
            <a:noAutofit/>
          </a:bodyPr>
          <a:lstStyle>
            <a:lvl1pPr marL="0" indent="0">
              <a:spcBef>
                <a:spcPts val="0"/>
              </a:spcBef>
              <a:buNone/>
              <a:defRPr sz="2399" baseline="0"/>
            </a:lvl1pPr>
            <a:lvl2pPr marL="0" indent="0">
              <a:spcBef>
                <a:spcPts val="0"/>
              </a:spcBef>
              <a:buNone/>
              <a:defRPr sz="2399"/>
            </a:lvl2pPr>
            <a:lvl3pPr marL="0" indent="0">
              <a:spcBef>
                <a:spcPts val="0"/>
              </a:spcBef>
              <a:buNone/>
              <a:defRPr sz="2399"/>
            </a:lvl3pPr>
            <a:lvl4pPr marL="0" indent="0">
              <a:spcBef>
                <a:spcPts val="0"/>
              </a:spcBef>
              <a:buNone/>
              <a:defRPr sz="2399"/>
            </a:lvl4pPr>
            <a:lvl5pPr marL="0" indent="0">
              <a:spcBef>
                <a:spcPts val="0"/>
              </a:spcBef>
              <a:buNone/>
              <a:defRPr sz="2399"/>
            </a:lvl5pPr>
            <a:lvl6pPr marL="0" indent="0">
              <a:spcBef>
                <a:spcPts val="0"/>
              </a:spcBef>
              <a:buNone/>
              <a:defRPr sz="2399"/>
            </a:lvl6pPr>
            <a:lvl7pPr marL="0" indent="0">
              <a:spcBef>
                <a:spcPts val="0"/>
              </a:spcBef>
              <a:buNone/>
              <a:defRPr sz="2399"/>
            </a:lvl7pPr>
            <a:lvl8pPr marL="0" indent="0">
              <a:spcBef>
                <a:spcPts val="0"/>
              </a:spcBef>
              <a:buNone/>
              <a:defRPr sz="2399"/>
            </a:lvl8pPr>
            <a:lvl9pPr marL="0" indent="0">
              <a:spcBef>
                <a:spcPts val="0"/>
              </a:spcBef>
              <a:buNone/>
              <a:defRPr sz="2399"/>
            </a:lvl9pPr>
          </a:lstStyle>
          <a:p>
            <a:pPr lvl="0"/>
            <a:r>
              <a:t>Click to add one-line subtitle</a:t>
            </a:r>
          </a:p>
        </p:txBody>
      </p:sp>
      <p:sp>
        <p:nvSpPr>
          <p:cNvPr id="3" name="Content Placeholder 2"/>
          <p:cNvSpPr>
            <a:spLocks noGrp="1"/>
          </p:cNvSpPr>
          <p:nvPr>
            <p:ph idx="1"/>
          </p:nvPr>
        </p:nvSpPr>
        <p:spPr>
          <a:xfrm>
            <a:off x="609600" y="1524002"/>
            <a:ext cx="10969784" cy="457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5598213" y="6426104"/>
            <a:ext cx="995578" cy="210312"/>
          </a:xfrm>
          <a:prstGeom prst="rect">
            <a:avLst/>
          </a:prstGeom>
        </p:spPr>
        <p:txBody>
          <a:bodyPr/>
          <a:lstStyle/>
          <a:p>
            <a:fld id="{80C853A8-1CF5-4118-9D6D-C132E8FC53CB}" type="datetimeFigureOut">
              <a:rPr lang="en-US" smtClean="0"/>
              <a:t>4/15/2021</a:t>
            </a:fld>
            <a:endParaRPr lang="en-US"/>
          </a:p>
        </p:txBody>
      </p:sp>
      <p:sp>
        <p:nvSpPr>
          <p:cNvPr id="5" name="Footer Placeholder 4"/>
          <p:cNvSpPr>
            <a:spLocks noGrp="1"/>
          </p:cNvSpPr>
          <p:nvPr>
            <p:ph type="ftr" sz="quarter" idx="11"/>
          </p:nvPr>
        </p:nvSpPr>
        <p:spPr>
          <a:xfrm>
            <a:off x="6934200" y="6426104"/>
            <a:ext cx="4025198" cy="210312"/>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00DE720E-C72B-42F0-AD69-52D60E3C605E}" type="slidenum">
              <a:rPr lang="en-US" smtClean="0"/>
              <a:t>‹#›</a:t>
            </a:fld>
            <a:endParaRPr lang="en-US"/>
          </a:p>
        </p:txBody>
      </p:sp>
    </p:spTree>
    <p:extLst>
      <p:ext uri="{BB962C8B-B14F-4D97-AF65-F5344CB8AC3E}">
        <p14:creationId xmlns:p14="http://schemas.microsoft.com/office/powerpoint/2010/main" val="2508659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609442" y="2667000"/>
            <a:ext cx="9141619" cy="2286000"/>
          </a:xfrm>
        </p:spPr>
        <p:txBody>
          <a:bodyPr anchor="b">
            <a:noAutofit/>
          </a:bodyPr>
          <a:lstStyle>
            <a:lvl1pPr>
              <a:lnSpc>
                <a:spcPct val="80000"/>
              </a:lnSpc>
              <a:defRPr sz="7998"/>
            </a:lvl1pPr>
          </a:lstStyle>
          <a:p>
            <a:r>
              <a:rPr lang="en-US"/>
              <a:t>Click to edit Master title style</a:t>
            </a:r>
            <a:endParaRPr/>
          </a:p>
        </p:txBody>
      </p:sp>
      <p:sp>
        <p:nvSpPr>
          <p:cNvPr id="10" name="Text Placeholder 9"/>
          <p:cNvSpPr>
            <a:spLocks noGrp="1"/>
          </p:cNvSpPr>
          <p:nvPr>
            <p:ph type="body" sz="quarter" idx="13"/>
          </p:nvPr>
        </p:nvSpPr>
        <p:spPr>
          <a:xfrm>
            <a:off x="608013" y="5015895"/>
            <a:ext cx="9141619" cy="1080107"/>
          </a:xfrm>
        </p:spPr>
        <p:txBody>
          <a:bodyPr wrap="square">
            <a:noAutofit/>
          </a:bodyPr>
          <a:lstStyle>
            <a:lvl1pPr marL="0" indent="0">
              <a:spcBef>
                <a:spcPts val="0"/>
              </a:spcBef>
              <a:buFontTx/>
              <a:buNone/>
              <a:defRPr sz="3199"/>
            </a:lvl1pPr>
            <a:lvl2pPr marL="0" indent="0">
              <a:spcBef>
                <a:spcPts val="0"/>
              </a:spcBef>
              <a:buFontTx/>
              <a:buNone/>
              <a:defRPr sz="1999"/>
            </a:lvl2pPr>
            <a:lvl3pPr marL="0" indent="0">
              <a:spcBef>
                <a:spcPts val="0"/>
              </a:spcBef>
              <a:buFontTx/>
              <a:buNone/>
              <a:defRPr sz="1999"/>
            </a:lvl3pPr>
            <a:lvl4pPr marL="0" indent="0">
              <a:spcBef>
                <a:spcPts val="0"/>
              </a:spcBef>
              <a:buFontTx/>
              <a:buNone/>
              <a:defRPr sz="1999"/>
            </a:lvl4pPr>
            <a:lvl5pPr marL="0" indent="0">
              <a:spcBef>
                <a:spcPts val="0"/>
              </a:spcBef>
              <a:buFontTx/>
              <a:buNone/>
              <a:defRPr sz="1999"/>
            </a:lvl5pPr>
            <a:lvl6pPr marL="0" indent="0">
              <a:spcBef>
                <a:spcPts val="0"/>
              </a:spcBef>
              <a:buFontTx/>
              <a:buNone/>
              <a:defRPr sz="1999"/>
            </a:lvl6pPr>
            <a:lvl7pPr marL="0" indent="0">
              <a:spcBef>
                <a:spcPts val="0"/>
              </a:spcBef>
              <a:buFontTx/>
              <a:buNone/>
              <a:defRPr sz="1999"/>
            </a:lvl7pPr>
            <a:lvl8pPr marL="0" indent="0">
              <a:spcBef>
                <a:spcPts val="0"/>
              </a:spcBef>
              <a:buFontTx/>
              <a:buNone/>
              <a:defRPr sz="1999"/>
            </a:lvl8pPr>
            <a:lvl9pPr marL="0" indent="0">
              <a:spcBef>
                <a:spcPts val="0"/>
              </a:spcBef>
              <a:buFontTx/>
              <a:buNone/>
              <a:defRPr sz="1999"/>
            </a:lvl9pPr>
          </a:lstStyle>
          <a:p>
            <a:pPr lvl="0"/>
            <a:r>
              <a:rPr lang="en-US"/>
              <a:t>Click to edit Master text styles</a:t>
            </a:r>
          </a:p>
        </p:txBody>
      </p:sp>
      <p:sp>
        <p:nvSpPr>
          <p:cNvPr id="12" name="Footer Placeholder 11"/>
          <p:cNvSpPr>
            <a:spLocks noGrp="1"/>
          </p:cNvSpPr>
          <p:nvPr>
            <p:ph type="ftr" sz="quarter" idx="16"/>
          </p:nvPr>
        </p:nvSpPr>
        <p:spPr>
          <a:xfrm>
            <a:off x="6934200" y="6426104"/>
            <a:ext cx="4025198" cy="210312"/>
          </a:xfrm>
          <a:prstGeom prst="rect">
            <a:avLst/>
          </a:prstGeom>
        </p:spPr>
        <p:txBody>
          <a:bodyPr/>
          <a:lstStyle/>
          <a:p>
            <a:endParaRPr lang="en-US"/>
          </a:p>
        </p:txBody>
      </p:sp>
      <p:sp>
        <p:nvSpPr>
          <p:cNvPr id="13" name="Slide Number Placeholder 12"/>
          <p:cNvSpPr>
            <a:spLocks noGrp="1"/>
          </p:cNvSpPr>
          <p:nvPr>
            <p:ph type="sldNum" sz="quarter" idx="17"/>
          </p:nvPr>
        </p:nvSpPr>
        <p:spPr/>
        <p:txBody>
          <a:bodyPr/>
          <a:lstStyle/>
          <a:p>
            <a:fld id="{00DE720E-C72B-42F0-AD69-52D60E3C605E}" type="slidenum">
              <a:rPr lang="en-US" smtClean="0"/>
              <a:pPr/>
              <a:t>‹#›</a:t>
            </a:fld>
            <a:endParaRPr lang="en-US"/>
          </a:p>
        </p:txBody>
      </p:sp>
      <p:grpSp>
        <p:nvGrpSpPr>
          <p:cNvPr id="11" name="Group 10"/>
          <p:cNvGrpSpPr/>
          <p:nvPr userDrawn="1"/>
        </p:nvGrpSpPr>
        <p:grpSpPr>
          <a:xfrm>
            <a:off x="1048005" y="766395"/>
            <a:ext cx="1930326" cy="467406"/>
            <a:chOff x="-504825" y="3757613"/>
            <a:chExt cx="1009650" cy="244475"/>
          </a:xfrm>
          <a:solidFill>
            <a:schemeClr val="tx2"/>
          </a:solidFill>
        </p:grpSpPr>
        <p:sp>
          <p:nvSpPr>
            <p:cNvPr id="14"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7424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Title + subtitle Only">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dirty="0">
              <a:solidFill>
                <a:prstClr val="white">
                  <a:lumMod val="75000"/>
                </a:prstClr>
              </a:solidFill>
            </a:endParaRPr>
          </a:p>
        </p:txBody>
      </p:sp>
      <p:sp>
        <p:nvSpPr>
          <p:cNvPr id="6" name="Title 1"/>
          <p:cNvSpPr>
            <a:spLocks noGrp="1"/>
          </p:cNvSpPr>
          <p:nvPr>
            <p:ph type="title"/>
          </p:nvPr>
        </p:nvSpPr>
        <p:spPr>
          <a:xfrm>
            <a:off x="946785" y="429272"/>
            <a:ext cx="10311765" cy="1076223"/>
          </a:xfrm>
        </p:spPr>
        <p:txBody>
          <a:bodyPr/>
          <a:lstStyle/>
          <a:p>
            <a:r>
              <a:rPr lang="en-US"/>
              <a:t>Click to edit Master title style</a:t>
            </a:r>
            <a:endParaRPr lang="en-US" dirty="0"/>
          </a:p>
        </p:txBody>
      </p:sp>
      <p:sp>
        <p:nvSpPr>
          <p:cNvPr id="7" name="Text Placeholder 8"/>
          <p:cNvSpPr>
            <a:spLocks noGrp="1"/>
          </p:cNvSpPr>
          <p:nvPr>
            <p:ph type="body" sz="quarter" idx="13" hasCustomPrompt="1"/>
          </p:nvPr>
        </p:nvSpPr>
        <p:spPr>
          <a:xfrm>
            <a:off x="946785" y="967383"/>
            <a:ext cx="10311765" cy="538112"/>
          </a:xfrm>
        </p:spPr>
        <p:txBody>
          <a:bodyPr anchor="t">
            <a:normAutofit/>
          </a:bodyPr>
          <a:lstStyle>
            <a:lvl1pPr marL="0" indent="0">
              <a:lnSpc>
                <a:spcPct val="90000"/>
              </a:lnSpc>
              <a:spcBef>
                <a:spcPts val="0"/>
              </a:spcBef>
              <a:buNone/>
              <a:defRPr lang="en-US" sz="2800" b="0" kern="1200" baseline="0" smtClean="0">
                <a:solidFill>
                  <a:schemeClr val="tx1"/>
                </a:solidFill>
                <a:latin typeface="+mj-lt"/>
                <a:ea typeface="+mn-ea"/>
                <a:cs typeface="Arial" panose="020B060402020202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Click to edit subhead text (24pt)</a:t>
            </a:r>
          </a:p>
        </p:txBody>
      </p:sp>
    </p:spTree>
    <p:extLst>
      <p:ext uri="{BB962C8B-B14F-4D97-AF65-F5344CB8AC3E}">
        <p14:creationId xmlns:p14="http://schemas.microsoft.com/office/powerpoint/2010/main" val="4214763653"/>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2_Blue Title Slide_subhead">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8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prstClr val="white"/>
              </a:solidFill>
            </a:endParaRPr>
          </a:p>
        </p:txBody>
      </p:sp>
      <p:sp>
        <p:nvSpPr>
          <p:cNvPr id="8" name="Rectangle 7"/>
          <p:cNvSpPr/>
          <p:nvPr userDrawn="1"/>
        </p:nvSpPr>
        <p:spPr>
          <a:xfrm>
            <a:off x="1048005" y="1"/>
            <a:ext cx="1799697" cy="151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9" name="Group 8"/>
          <p:cNvGrpSpPr/>
          <p:nvPr userDrawn="1"/>
        </p:nvGrpSpPr>
        <p:grpSpPr>
          <a:xfrm>
            <a:off x="1048005" y="766395"/>
            <a:ext cx="1930326" cy="467406"/>
            <a:chOff x="-504825" y="3757613"/>
            <a:chExt cx="1009650" cy="244475"/>
          </a:xfrm>
          <a:solidFill>
            <a:schemeClr val="bg1"/>
          </a:solidFill>
        </p:grpSpPr>
        <p:sp>
          <p:nvSpPr>
            <p:cNvPr id="10"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11"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12"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13"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14"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15"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16"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17"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18"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19"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20"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21"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22"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
        <p:nvSpPr>
          <p:cNvPr id="2" name="Title 1"/>
          <p:cNvSpPr>
            <a:spLocks noGrp="1"/>
          </p:cNvSpPr>
          <p:nvPr>
            <p:ph type="ctrTitle"/>
          </p:nvPr>
        </p:nvSpPr>
        <p:spPr>
          <a:xfrm>
            <a:off x="914400" y="2716506"/>
            <a:ext cx="10579608" cy="1645920"/>
          </a:xfrm>
        </p:spPr>
        <p:txBody>
          <a:bodyPr anchor="b">
            <a:normAutofit/>
          </a:bodyPr>
          <a:lstStyle>
            <a:lvl1pPr algn="l">
              <a:defRPr sz="48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914400" y="4370403"/>
            <a:ext cx="10579608" cy="861862"/>
          </a:xfrm>
        </p:spPr>
        <p:txBody>
          <a:bodyPr>
            <a:noAutofit/>
          </a:bodyPr>
          <a:lstStyle>
            <a:lvl1pPr marL="0" indent="0" algn="l">
              <a:lnSpc>
                <a:spcPct val="100000"/>
              </a:lnSpc>
              <a:spcAft>
                <a:spcPts val="60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Text Placeholder 4"/>
          <p:cNvSpPr>
            <a:spLocks noGrp="1"/>
          </p:cNvSpPr>
          <p:nvPr>
            <p:ph type="body" sz="quarter" idx="10"/>
          </p:nvPr>
        </p:nvSpPr>
        <p:spPr>
          <a:xfrm>
            <a:off x="920537" y="5279564"/>
            <a:ext cx="4007404" cy="836319"/>
          </a:xfrm>
        </p:spPr>
        <p:txBody>
          <a:bodyPr>
            <a:normAutofit/>
          </a:bodyPr>
          <a:lstStyle>
            <a:lvl1pPr marL="0" indent="0">
              <a:buNone/>
              <a:defRPr sz="1600">
                <a:solidFill>
                  <a:schemeClr val="bg1"/>
                </a:solidFill>
              </a:defRPr>
            </a:lvl1pPr>
            <a:lvl2pPr marL="228600" indent="0">
              <a:buNone/>
              <a:defRPr>
                <a:solidFill>
                  <a:schemeClr val="bg1"/>
                </a:solidFill>
              </a:defRPr>
            </a:lvl2pPr>
            <a:lvl3pPr marL="400050" indent="0">
              <a:buNone/>
              <a:defRPr>
                <a:solidFill>
                  <a:schemeClr val="bg1"/>
                </a:solidFill>
              </a:defRPr>
            </a:lvl3pPr>
            <a:lvl4pPr marL="571500" indent="0">
              <a:buNone/>
              <a:defRPr>
                <a:solidFill>
                  <a:schemeClr val="bg1"/>
                </a:solidFill>
              </a:defRPr>
            </a:lvl4pPr>
            <a:lvl5pPr marL="742950" indent="0">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16879547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2_Quote slide">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8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prstClr val="white"/>
              </a:solidFill>
            </a:endParaRPr>
          </a:p>
        </p:txBody>
      </p:sp>
      <p:sp>
        <p:nvSpPr>
          <p:cNvPr id="8" name="Rectangle 7"/>
          <p:cNvSpPr/>
          <p:nvPr userDrawn="1"/>
        </p:nvSpPr>
        <p:spPr>
          <a:xfrm>
            <a:off x="1048005" y="1"/>
            <a:ext cx="1799697" cy="151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Title 1"/>
          <p:cNvSpPr>
            <a:spLocks noGrp="1"/>
          </p:cNvSpPr>
          <p:nvPr>
            <p:ph type="title" hasCustomPrompt="1"/>
          </p:nvPr>
        </p:nvSpPr>
        <p:spPr>
          <a:xfrm>
            <a:off x="303213" y="381000"/>
            <a:ext cx="9456737" cy="2286000"/>
          </a:xfrm>
        </p:spPr>
        <p:txBody>
          <a:bodyPr>
            <a:noAutofit/>
          </a:bodyPr>
          <a:lstStyle>
            <a:lvl1pPr marL="384048" indent="-384048">
              <a:lnSpc>
                <a:spcPct val="80000"/>
              </a:lnSpc>
              <a:defRPr sz="6000">
                <a:solidFill>
                  <a:schemeClr val="bg1"/>
                </a:solidFill>
              </a:defRPr>
            </a:lvl1pPr>
          </a:lstStyle>
          <a:p>
            <a:r>
              <a:rPr lang="en-US" dirty="0"/>
              <a:t>“Click to add quote here. Type quotation marks before and after text.”</a:t>
            </a:r>
            <a:endParaRPr dirty="0"/>
          </a:p>
        </p:txBody>
      </p:sp>
      <p:sp>
        <p:nvSpPr>
          <p:cNvPr id="24" name="Text Placeholder 9"/>
          <p:cNvSpPr>
            <a:spLocks noGrp="1"/>
          </p:cNvSpPr>
          <p:nvPr>
            <p:ph type="body" sz="quarter" idx="14" hasCustomPrompt="1"/>
          </p:nvPr>
        </p:nvSpPr>
        <p:spPr>
          <a:xfrm>
            <a:off x="728052" y="2819400"/>
            <a:ext cx="9031897" cy="1371600"/>
          </a:xfrm>
        </p:spPr>
        <p:txBody>
          <a:bodyPr>
            <a:noAutofit/>
          </a:bodyPr>
          <a:lstStyle>
            <a:lvl1pPr marL="0" indent="0">
              <a:spcBef>
                <a:spcPts val="0"/>
              </a:spcBef>
              <a:buFontTx/>
              <a:buNone/>
              <a:defRPr sz="2000">
                <a:solidFill>
                  <a:schemeClr val="bg1"/>
                </a:solidFill>
              </a:defRPr>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dirty="0"/>
              <a:t>Click to add quoted person’s name, title, company</a:t>
            </a:r>
          </a:p>
        </p:txBody>
      </p:sp>
    </p:spTree>
    <p:extLst>
      <p:ext uri="{BB962C8B-B14F-4D97-AF65-F5344CB8AC3E}">
        <p14:creationId xmlns:p14="http://schemas.microsoft.com/office/powerpoint/2010/main" val="1916736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Blue bar">
            <a:extLst>
              <a:ext uri="{FF2B5EF4-FFF2-40B4-BE49-F238E27FC236}">
                <a16:creationId xmlns:a16="http://schemas.microsoft.com/office/drawing/2014/main" id="{14A7786F-EC6B-584D-BC8A-31F0C33121E8}"/>
              </a:ext>
            </a:extLst>
          </p:cNvP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p>
        </p:txBody>
      </p:sp>
      <p:sp>
        <p:nvSpPr>
          <p:cNvPr id="6" name="Title 1">
            <a:extLst>
              <a:ext uri="{FF2B5EF4-FFF2-40B4-BE49-F238E27FC236}">
                <a16:creationId xmlns:a16="http://schemas.microsoft.com/office/drawing/2014/main" id="{B51C9889-1FA7-1E40-9D6F-846F6F44C3E4}"/>
              </a:ext>
            </a:extLst>
          </p:cNvPr>
          <p:cNvSpPr>
            <a:spLocks noGrp="1"/>
          </p:cNvSpPr>
          <p:nvPr>
            <p:ph type="ctrTitle"/>
          </p:nvPr>
        </p:nvSpPr>
        <p:spPr>
          <a:xfrm>
            <a:off x="944563" y="2446511"/>
            <a:ext cx="7722782" cy="1964978"/>
          </a:xfrm>
        </p:spPr>
        <p:txBody>
          <a:bodyPr anchor="b" anchorCtr="0">
            <a:normAutofit/>
          </a:bodyPr>
          <a:lstStyle>
            <a:lvl1pPr algn="l">
              <a:lnSpc>
                <a:spcPct val="80000"/>
              </a:lnSpc>
              <a:defRPr sz="6000">
                <a:solidFill>
                  <a:schemeClr val="bg1"/>
                </a:solidFill>
              </a:defRPr>
            </a:lvl1pPr>
          </a:lstStyle>
          <a:p>
            <a:endParaRPr lang="en-US" dirty="0"/>
          </a:p>
        </p:txBody>
      </p:sp>
      <p:sp>
        <p:nvSpPr>
          <p:cNvPr id="7" name="Shape 48">
            <a:extLst>
              <a:ext uri="{FF2B5EF4-FFF2-40B4-BE49-F238E27FC236}">
                <a16:creationId xmlns:a16="http://schemas.microsoft.com/office/drawing/2014/main" id="{62C34D43-A819-5644-A92D-39CA3F3F9E8B}"/>
              </a:ext>
            </a:extLst>
          </p:cNvPr>
          <p:cNvSpPr>
            <a:spLocks noGrp="1"/>
          </p:cNvSpPr>
          <p:nvPr>
            <p:ph type="body" sz="quarter" idx="10" hasCustomPrompt="1"/>
          </p:nvPr>
        </p:nvSpPr>
        <p:spPr>
          <a:xfrm>
            <a:off x="951663" y="4740263"/>
            <a:ext cx="4270249" cy="1427453"/>
          </a:xfrm>
          <a:prstGeom prst="rect">
            <a:avLst/>
          </a:prstGeom>
        </p:spPr>
        <p:txBody>
          <a:bodyPr>
            <a:noAutofit/>
          </a:bodyPr>
          <a:lstStyle>
            <a:lvl1pPr marL="0" indent="0">
              <a:lnSpc>
                <a:spcPct val="80000"/>
              </a:lnSpc>
              <a:spcBef>
                <a:spcPts val="0"/>
              </a:spcBef>
              <a:spcAft>
                <a:spcPts val="600"/>
              </a:spcAft>
              <a:buSzTx/>
              <a:buFontTx/>
              <a:buNone/>
              <a:defRPr sz="2000">
                <a:solidFill>
                  <a:srgbClr val="FFFFFF"/>
                </a:solidFill>
              </a:defRPr>
            </a:lvl1pPr>
            <a:lvl2pPr marL="0" indent="0">
              <a:lnSpc>
                <a:spcPct val="80000"/>
              </a:lnSpc>
              <a:spcBef>
                <a:spcPts val="0"/>
              </a:spcBef>
              <a:spcAft>
                <a:spcPts val="600"/>
              </a:spcAft>
              <a:buSzTx/>
              <a:buFontTx/>
              <a:buNone/>
              <a:defRPr sz="2000">
                <a:solidFill>
                  <a:srgbClr val="FFFFFF"/>
                </a:solidFill>
              </a:defRPr>
            </a:lvl2pPr>
            <a:lvl3pPr marL="0" indent="0">
              <a:lnSpc>
                <a:spcPct val="80000"/>
              </a:lnSpc>
              <a:spcBef>
                <a:spcPts val="0"/>
              </a:spcBef>
              <a:spcAft>
                <a:spcPts val="600"/>
              </a:spcAft>
              <a:buSzTx/>
              <a:buFontTx/>
              <a:buNone/>
              <a:defRPr sz="2000">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r>
              <a:rPr lang="en-US" dirty="0"/>
              <a:t>Speaker Name</a:t>
            </a:r>
            <a:endParaRPr dirty="0"/>
          </a:p>
          <a:p>
            <a:pPr lvl="1"/>
            <a:r>
              <a:rPr lang="en-US" dirty="0"/>
              <a:t>Title/Company</a:t>
            </a:r>
            <a:endParaRPr dirty="0"/>
          </a:p>
          <a:p>
            <a:pPr lvl="2"/>
            <a:r>
              <a:rPr lang="en-US" dirty="0"/>
              <a:t>Date</a:t>
            </a:r>
            <a:endParaRPr dirty="0"/>
          </a:p>
        </p:txBody>
      </p:sp>
    </p:spTree>
    <p:extLst>
      <p:ext uri="{BB962C8B-B14F-4D97-AF65-F5344CB8AC3E}">
        <p14:creationId xmlns:p14="http://schemas.microsoft.com/office/powerpoint/2010/main" val="15417808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Left with bullets">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dirty="0"/>
          </a:p>
        </p:txBody>
      </p:sp>
      <p:sp>
        <p:nvSpPr>
          <p:cNvPr id="7" name="Content Placeholder 6"/>
          <p:cNvSpPr>
            <a:spLocks noGrp="1"/>
          </p:cNvSpPr>
          <p:nvPr>
            <p:ph sz="quarter" idx="12" hasCustomPrompt="1"/>
          </p:nvPr>
        </p:nvSpPr>
        <p:spPr>
          <a:xfrm>
            <a:off x="7404101" y="1736724"/>
            <a:ext cx="3854450" cy="4443413"/>
          </a:xfrm>
        </p:spPr>
        <p:txBody>
          <a:bodyPr/>
          <a:lstStyle>
            <a:lvl1pPr marL="342900" indent="-342900">
              <a:spcAft>
                <a:spcPts val="600"/>
              </a:spcAft>
              <a:buFont typeface="Wingdings" panose="05000000000000000000" pitchFamily="2" charset="2"/>
              <a:buChar char="§"/>
              <a:defRPr sz="2400"/>
            </a:lvl1pPr>
            <a:lvl2pPr>
              <a:spcAft>
                <a:spcPts val="600"/>
              </a:spcAft>
              <a:defRPr sz="1800"/>
            </a:lvl2pPr>
            <a:lvl3pPr>
              <a:spcAft>
                <a:spcPts val="600"/>
              </a:spcAft>
              <a:defRPr sz="1600"/>
            </a:lvl3pPr>
            <a:lvl4pPr>
              <a:spcAft>
                <a:spcPts val="600"/>
              </a:spcAft>
              <a:defRPr sz="1600"/>
            </a:lvl4pPr>
            <a:lvl5pPr>
              <a:spcAft>
                <a:spcPts val="600"/>
              </a:spcAft>
              <a:defRPr sz="1600"/>
            </a:lvl5pPr>
          </a:lstStyle>
          <a:p>
            <a:pPr lvl="0"/>
            <a:r>
              <a:rPr lang="en-US" dirty="0"/>
              <a:t>First level 24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 as too small</a:t>
            </a:r>
          </a:p>
          <a:p>
            <a:pPr lvl="4"/>
            <a:r>
              <a:rPr lang="en-US" dirty="0"/>
              <a:t>Fifth level – avoid as too small</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9"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a:t>Image Left with Bullets</a:t>
            </a: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2249289008"/>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_Content w Separate Subhead">
    <p:spTree>
      <p:nvGrpSpPr>
        <p:cNvPr id="1" name=""/>
        <p:cNvGrpSpPr/>
        <p:nvPr/>
      </p:nvGrpSpPr>
      <p:grpSpPr>
        <a:xfrm>
          <a:off x="0" y="0"/>
          <a:ext cx="0" cy="0"/>
          <a:chOff x="0" y="0"/>
          <a:chExt cx="0" cy="0"/>
        </a:xfrm>
      </p:grpSpPr>
      <p:sp>
        <p:nvSpPr>
          <p:cNvPr id="2" name="Title 1"/>
          <p:cNvSpPr>
            <a:spLocks noGrp="1"/>
          </p:cNvSpPr>
          <p:nvPr>
            <p:ph type="title"/>
          </p:nvPr>
        </p:nvSpPr>
        <p:spPr>
          <a:xfrm>
            <a:off x="946785" y="429272"/>
            <a:ext cx="10311765" cy="1076223"/>
          </a:xfrm>
        </p:spPr>
        <p:txBody>
          <a:bodyPr/>
          <a:lstStyle/>
          <a:p>
            <a:r>
              <a:rPr lang="en-US"/>
              <a:t>Click to edit Master title style</a:t>
            </a:r>
            <a:endParaRPr lang="en-US" dirty="0"/>
          </a:p>
        </p:txBody>
      </p:sp>
      <p:sp>
        <p:nvSpPr>
          <p:cNvPr id="9"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dirty="0">
              <a:solidFill>
                <a:prstClr val="white">
                  <a:lumMod val="75000"/>
                </a:prstClr>
              </a:solidFill>
            </a:endParaRPr>
          </a:p>
        </p:txBody>
      </p:sp>
      <p:sp>
        <p:nvSpPr>
          <p:cNvPr id="5" name="Text Placeholder 8"/>
          <p:cNvSpPr>
            <a:spLocks noGrp="1"/>
          </p:cNvSpPr>
          <p:nvPr>
            <p:ph type="body" sz="quarter" idx="13" hasCustomPrompt="1"/>
          </p:nvPr>
        </p:nvSpPr>
        <p:spPr>
          <a:xfrm>
            <a:off x="946785" y="967383"/>
            <a:ext cx="10311765" cy="538112"/>
          </a:xfrm>
        </p:spPr>
        <p:txBody>
          <a:bodyPr anchor="t">
            <a:normAutofit/>
          </a:bodyPr>
          <a:lstStyle>
            <a:lvl1pPr marL="0" indent="0">
              <a:lnSpc>
                <a:spcPct val="90000"/>
              </a:lnSpc>
              <a:spcBef>
                <a:spcPts val="0"/>
              </a:spcBef>
              <a:buNone/>
              <a:defRPr lang="en-US" sz="2800" b="0" kern="1200" baseline="0" smtClean="0">
                <a:solidFill>
                  <a:schemeClr val="tx1"/>
                </a:solidFill>
                <a:latin typeface="+mj-lt"/>
                <a:ea typeface="+mn-ea"/>
                <a:cs typeface="Arial" panose="020B060402020202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Click to edit subhead text (24pt)</a:t>
            </a:r>
          </a:p>
        </p:txBody>
      </p:sp>
      <p:sp>
        <p:nvSpPr>
          <p:cNvPr id="6" name="Content Placeholder 2"/>
          <p:cNvSpPr>
            <a:spLocks noGrp="1"/>
          </p:cNvSpPr>
          <p:nvPr>
            <p:ph idx="1"/>
          </p:nvPr>
        </p:nvSpPr>
        <p:spPr>
          <a:xfrm>
            <a:off x="946785" y="2043605"/>
            <a:ext cx="10311765" cy="4133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256793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Content w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946150" y="2497873"/>
            <a:ext cx="10312400" cy="3679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3" hasCustomPrompt="1"/>
          </p:nvPr>
        </p:nvSpPr>
        <p:spPr>
          <a:xfrm>
            <a:off x="946150" y="1993265"/>
            <a:ext cx="10312400" cy="384175"/>
          </a:xfrm>
        </p:spPr>
        <p:txBody>
          <a:bodyPr/>
          <a:lstStyle>
            <a:lvl1pPr marL="0" indent="0">
              <a:buNone/>
              <a:defRPr b="1"/>
            </a:lvl1pPr>
            <a:lvl2pPr marL="228600" indent="0">
              <a:buNone/>
              <a:defRPr b="1"/>
            </a:lvl2pPr>
            <a:lvl3pPr marL="400050" indent="0">
              <a:buNone/>
              <a:defRPr b="1"/>
            </a:lvl3pPr>
            <a:lvl4pPr marL="571500" indent="0">
              <a:buNone/>
              <a:defRPr b="1"/>
            </a:lvl4pPr>
            <a:lvl5pPr marL="742950" indent="0">
              <a:buNone/>
              <a:defRPr b="1"/>
            </a:lvl5pPr>
          </a:lstStyle>
          <a:p>
            <a:pPr lvl="0"/>
            <a:r>
              <a:rPr lang="en-US" dirty="0"/>
              <a:t>Click to edit Heading text styles</a:t>
            </a:r>
          </a:p>
        </p:txBody>
      </p:sp>
      <p:sp>
        <p:nvSpPr>
          <p:cNvPr id="7"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4106107225"/>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_Section Header (Purple)">
    <p:spTree>
      <p:nvGrpSpPr>
        <p:cNvPr id="1" name=""/>
        <p:cNvGrpSpPr/>
        <p:nvPr/>
      </p:nvGrpSpPr>
      <p:grpSpPr>
        <a:xfrm>
          <a:off x="0" y="0"/>
          <a:ext cx="0" cy="0"/>
          <a:chOff x="0" y="0"/>
          <a:chExt cx="0" cy="0"/>
        </a:xfrm>
      </p:grpSpPr>
      <p:sp>
        <p:nvSpPr>
          <p:cNvPr id="8" name="Rectangle 7"/>
          <p:cNvSpPr/>
          <p:nvPr userDrawn="1"/>
        </p:nvSpPr>
        <p:spPr>
          <a:xfrm>
            <a:off x="11106150" y="6272213"/>
            <a:ext cx="1085850" cy="585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9" name="Group 8">
            <a:extLst>
              <a:ext uri="{FF2B5EF4-FFF2-40B4-BE49-F238E27FC236}">
                <a16:creationId xmlns:a16="http://schemas.microsoft.com/office/drawing/2014/main" id="{95875EC2-73DC-4ADE-800B-1FB9E0C0DC01}"/>
              </a:ext>
            </a:extLst>
          </p:cNvPr>
          <p:cNvGrpSpPr/>
          <p:nvPr userDrawn="1"/>
        </p:nvGrpSpPr>
        <p:grpSpPr>
          <a:xfrm>
            <a:off x="0" y="0"/>
            <a:ext cx="12293598" cy="6961943"/>
            <a:chOff x="0" y="0"/>
            <a:chExt cx="12293598" cy="6961943"/>
          </a:xfrm>
          <a:solidFill>
            <a:schemeClr val="accent1"/>
          </a:solidFill>
        </p:grpSpPr>
        <p:sp>
          <p:nvSpPr>
            <p:cNvPr id="10" name="Rectangle 9"/>
            <p:cNvSpPr/>
            <p:nvPr/>
          </p:nvSpPr>
          <p:spPr>
            <a:xfrm>
              <a:off x="0" y="0"/>
              <a:ext cx="85471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grpSp>
          <p:nvGrpSpPr>
            <p:cNvPr id="11" name="Group 10"/>
            <p:cNvGrpSpPr/>
            <p:nvPr/>
          </p:nvGrpSpPr>
          <p:grpSpPr>
            <a:xfrm>
              <a:off x="10353498" y="5021881"/>
              <a:ext cx="1940100" cy="1940062"/>
              <a:chOff x="9313687" y="3627192"/>
              <a:chExt cx="1940100" cy="1940062"/>
            </a:xfrm>
            <a:grpFill/>
          </p:grpSpPr>
          <p:sp>
            <p:nvSpPr>
              <p:cNvPr id="12" name="Oval 11"/>
              <p:cNvSpPr/>
              <p:nvPr/>
            </p:nvSpPr>
            <p:spPr>
              <a:xfrm>
                <a:off x="10188575" y="4492625"/>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Oval 12"/>
              <p:cNvSpPr/>
              <p:nvPr/>
            </p:nvSpPr>
            <p:spPr>
              <a:xfrm>
                <a:off x="10617200" y="4492625"/>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Oval 13"/>
              <p:cNvSpPr/>
              <p:nvPr/>
            </p:nvSpPr>
            <p:spPr>
              <a:xfrm>
                <a:off x="10617200" y="4064000"/>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val 14"/>
              <p:cNvSpPr/>
              <p:nvPr/>
            </p:nvSpPr>
            <p:spPr>
              <a:xfrm>
                <a:off x="10626726"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Oval 15"/>
              <p:cNvSpPr/>
              <p:nvPr/>
            </p:nvSpPr>
            <p:spPr>
              <a:xfrm>
                <a:off x="10193338"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Oval 16"/>
              <p:cNvSpPr/>
              <p:nvPr/>
            </p:nvSpPr>
            <p:spPr>
              <a:xfrm>
                <a:off x="9759950"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Pie 17"/>
              <p:cNvSpPr/>
              <p:nvPr/>
            </p:nvSpPr>
            <p:spPr>
              <a:xfrm rot="5400000">
                <a:off x="9750425"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2E35"/>
                  </a:solidFill>
                </a:endParaRPr>
              </a:p>
            </p:txBody>
          </p:sp>
          <p:sp>
            <p:nvSpPr>
              <p:cNvPr id="19" name="Pie 18"/>
              <p:cNvSpPr/>
              <p:nvPr/>
            </p:nvSpPr>
            <p:spPr>
              <a:xfrm rot="5400000">
                <a:off x="10174113"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2E35"/>
                  </a:solidFill>
                </a:endParaRPr>
              </a:p>
            </p:txBody>
          </p:sp>
          <p:sp>
            <p:nvSpPr>
              <p:cNvPr id="20" name="Pie 19"/>
              <p:cNvSpPr/>
              <p:nvPr/>
            </p:nvSpPr>
            <p:spPr>
              <a:xfrm rot="5400000">
                <a:off x="10607676"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2E35"/>
                  </a:solidFill>
                </a:endParaRPr>
              </a:p>
            </p:txBody>
          </p:sp>
          <p:sp>
            <p:nvSpPr>
              <p:cNvPr id="21" name="Pie 20"/>
              <p:cNvSpPr/>
              <p:nvPr/>
            </p:nvSpPr>
            <p:spPr>
              <a:xfrm rot="5400000">
                <a:off x="11060113" y="5373580"/>
                <a:ext cx="193674" cy="193674"/>
              </a:xfrm>
              <a:prstGeom prst="pie">
                <a:avLst>
                  <a:gd name="adj1" fmla="val 5400000"/>
                  <a:gd name="adj2" fmla="val 107508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2E35"/>
                  </a:solidFill>
                </a:endParaRPr>
              </a:p>
            </p:txBody>
          </p:sp>
          <p:sp>
            <p:nvSpPr>
              <p:cNvPr id="22" name="Pie 21"/>
              <p:cNvSpPr/>
              <p:nvPr/>
            </p:nvSpPr>
            <p:spPr>
              <a:xfrm rot="5400000">
                <a:off x="9313687"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2E35"/>
                  </a:solidFill>
                </a:endParaRPr>
              </a:p>
            </p:txBody>
          </p:sp>
          <p:sp>
            <p:nvSpPr>
              <p:cNvPr id="23" name="Pie 22"/>
              <p:cNvSpPr/>
              <p:nvPr/>
            </p:nvSpPr>
            <p:spPr>
              <a:xfrm>
                <a:off x="11060113" y="4484443"/>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2E35"/>
                  </a:solidFill>
                </a:endParaRPr>
              </a:p>
            </p:txBody>
          </p:sp>
          <p:sp>
            <p:nvSpPr>
              <p:cNvPr id="24" name="Pie 23"/>
              <p:cNvSpPr/>
              <p:nvPr/>
            </p:nvSpPr>
            <p:spPr>
              <a:xfrm>
                <a:off x="11060113" y="4060755"/>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2E35"/>
                  </a:solidFill>
                </a:endParaRPr>
              </a:p>
            </p:txBody>
          </p:sp>
          <p:sp>
            <p:nvSpPr>
              <p:cNvPr id="25" name="Pie 24"/>
              <p:cNvSpPr/>
              <p:nvPr/>
            </p:nvSpPr>
            <p:spPr>
              <a:xfrm>
                <a:off x="11060113" y="3627192"/>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2E35"/>
                  </a:solidFill>
                </a:endParaRPr>
              </a:p>
            </p:txBody>
          </p:sp>
          <p:sp>
            <p:nvSpPr>
              <p:cNvPr id="26" name="Pie 25"/>
              <p:cNvSpPr/>
              <p:nvPr/>
            </p:nvSpPr>
            <p:spPr>
              <a:xfrm>
                <a:off x="11060113" y="4921181"/>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2E35"/>
                  </a:solidFill>
                </a:endParaRPr>
              </a:p>
            </p:txBody>
          </p:sp>
        </p:grpSp>
      </p:grpSp>
      <p:sp>
        <p:nvSpPr>
          <p:cNvPr id="2" name="Title 1"/>
          <p:cNvSpPr>
            <a:spLocks noGrp="1"/>
          </p:cNvSpPr>
          <p:nvPr>
            <p:ph type="title"/>
          </p:nvPr>
        </p:nvSpPr>
        <p:spPr>
          <a:xfrm>
            <a:off x="365760" y="4733926"/>
            <a:ext cx="7897814" cy="1471786"/>
          </a:xfrm>
        </p:spPr>
        <p:txBody>
          <a:bodyPr anchor="ctr">
            <a:normAutofit/>
          </a:bodyPr>
          <a:lstStyle>
            <a:lvl1pPr>
              <a:defRPr sz="4800">
                <a:solidFill>
                  <a:schemeClr val="bg1"/>
                </a:solidFill>
              </a:defRPr>
            </a:lvl1pPr>
          </a:lstStyle>
          <a:p>
            <a:r>
              <a:rPr lang="en-US"/>
              <a:t>Click to edit Master title style</a:t>
            </a:r>
            <a:endParaRPr lang="en-US" dirty="0"/>
          </a:p>
        </p:txBody>
      </p:sp>
      <p:sp>
        <p:nvSpPr>
          <p:cNvPr id="27" name="Rectangle 26"/>
          <p:cNvSpPr/>
          <p:nvPr userDrawn="1"/>
        </p:nvSpPr>
        <p:spPr>
          <a:xfrm rot="16200000">
            <a:off x="-506427" y="5418151"/>
            <a:ext cx="1115449" cy="102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520596431"/>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Section Header (Indigo)">
    <p:spTree>
      <p:nvGrpSpPr>
        <p:cNvPr id="1" name=""/>
        <p:cNvGrpSpPr/>
        <p:nvPr/>
      </p:nvGrpSpPr>
      <p:grpSpPr>
        <a:xfrm>
          <a:off x="0" y="0"/>
          <a:ext cx="0" cy="0"/>
          <a:chOff x="0" y="0"/>
          <a:chExt cx="0" cy="0"/>
        </a:xfrm>
      </p:grpSpPr>
      <p:sp>
        <p:nvSpPr>
          <p:cNvPr id="8" name="Rectangle 7"/>
          <p:cNvSpPr/>
          <p:nvPr userDrawn="1"/>
        </p:nvSpPr>
        <p:spPr>
          <a:xfrm>
            <a:off x="11106150" y="6272213"/>
            <a:ext cx="1085850" cy="585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9" name="Group 8">
            <a:extLst>
              <a:ext uri="{FF2B5EF4-FFF2-40B4-BE49-F238E27FC236}">
                <a16:creationId xmlns:a16="http://schemas.microsoft.com/office/drawing/2014/main" id="{95875EC2-73DC-4ADE-800B-1FB9E0C0DC01}"/>
              </a:ext>
            </a:extLst>
          </p:cNvPr>
          <p:cNvGrpSpPr/>
          <p:nvPr userDrawn="1"/>
        </p:nvGrpSpPr>
        <p:grpSpPr>
          <a:xfrm>
            <a:off x="0" y="0"/>
            <a:ext cx="12293598" cy="6961943"/>
            <a:chOff x="0" y="0"/>
            <a:chExt cx="12293598" cy="6961943"/>
          </a:xfrm>
          <a:solidFill>
            <a:schemeClr val="accent2"/>
          </a:solidFill>
        </p:grpSpPr>
        <p:sp>
          <p:nvSpPr>
            <p:cNvPr id="10" name="Rectangle 9"/>
            <p:cNvSpPr/>
            <p:nvPr/>
          </p:nvSpPr>
          <p:spPr>
            <a:xfrm>
              <a:off x="0" y="0"/>
              <a:ext cx="85471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grpSp>
          <p:nvGrpSpPr>
            <p:cNvPr id="11" name="Group 10"/>
            <p:cNvGrpSpPr/>
            <p:nvPr/>
          </p:nvGrpSpPr>
          <p:grpSpPr>
            <a:xfrm>
              <a:off x="10353498" y="5021881"/>
              <a:ext cx="1940100" cy="1940062"/>
              <a:chOff x="9313687" y="3627192"/>
              <a:chExt cx="1940100" cy="1940062"/>
            </a:xfrm>
            <a:grpFill/>
          </p:grpSpPr>
          <p:sp>
            <p:nvSpPr>
              <p:cNvPr id="12" name="Oval 11"/>
              <p:cNvSpPr/>
              <p:nvPr/>
            </p:nvSpPr>
            <p:spPr>
              <a:xfrm>
                <a:off x="10188575" y="4492625"/>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Oval 12"/>
              <p:cNvSpPr/>
              <p:nvPr/>
            </p:nvSpPr>
            <p:spPr>
              <a:xfrm>
                <a:off x="10617200" y="4492625"/>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Oval 13"/>
              <p:cNvSpPr/>
              <p:nvPr/>
            </p:nvSpPr>
            <p:spPr>
              <a:xfrm>
                <a:off x="10617200" y="4064000"/>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val 14"/>
              <p:cNvSpPr/>
              <p:nvPr/>
            </p:nvSpPr>
            <p:spPr>
              <a:xfrm>
                <a:off x="10626726"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Oval 15"/>
              <p:cNvSpPr/>
              <p:nvPr/>
            </p:nvSpPr>
            <p:spPr>
              <a:xfrm>
                <a:off x="10193338"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Oval 16"/>
              <p:cNvSpPr/>
              <p:nvPr/>
            </p:nvSpPr>
            <p:spPr>
              <a:xfrm>
                <a:off x="9759950"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Pie 17"/>
              <p:cNvSpPr/>
              <p:nvPr/>
            </p:nvSpPr>
            <p:spPr>
              <a:xfrm rot="5400000">
                <a:off x="9750425"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2E35"/>
                  </a:solidFill>
                </a:endParaRPr>
              </a:p>
            </p:txBody>
          </p:sp>
          <p:sp>
            <p:nvSpPr>
              <p:cNvPr id="19" name="Pie 18"/>
              <p:cNvSpPr/>
              <p:nvPr/>
            </p:nvSpPr>
            <p:spPr>
              <a:xfrm rot="5400000">
                <a:off x="10174113"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2E35"/>
                  </a:solidFill>
                </a:endParaRPr>
              </a:p>
            </p:txBody>
          </p:sp>
          <p:sp>
            <p:nvSpPr>
              <p:cNvPr id="20" name="Pie 19"/>
              <p:cNvSpPr/>
              <p:nvPr/>
            </p:nvSpPr>
            <p:spPr>
              <a:xfrm rot="5400000">
                <a:off x="10607676"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2E35"/>
                  </a:solidFill>
                </a:endParaRPr>
              </a:p>
            </p:txBody>
          </p:sp>
          <p:sp>
            <p:nvSpPr>
              <p:cNvPr id="21" name="Pie 20"/>
              <p:cNvSpPr/>
              <p:nvPr/>
            </p:nvSpPr>
            <p:spPr>
              <a:xfrm rot="5400000">
                <a:off x="11060113" y="5373580"/>
                <a:ext cx="193674" cy="193674"/>
              </a:xfrm>
              <a:prstGeom prst="pie">
                <a:avLst>
                  <a:gd name="adj1" fmla="val 5400000"/>
                  <a:gd name="adj2" fmla="val 107508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2E35"/>
                  </a:solidFill>
                </a:endParaRPr>
              </a:p>
            </p:txBody>
          </p:sp>
          <p:sp>
            <p:nvSpPr>
              <p:cNvPr id="22" name="Pie 21"/>
              <p:cNvSpPr/>
              <p:nvPr/>
            </p:nvSpPr>
            <p:spPr>
              <a:xfrm rot="5400000">
                <a:off x="9313687"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2E35"/>
                  </a:solidFill>
                </a:endParaRPr>
              </a:p>
            </p:txBody>
          </p:sp>
          <p:sp>
            <p:nvSpPr>
              <p:cNvPr id="23" name="Pie 22"/>
              <p:cNvSpPr/>
              <p:nvPr/>
            </p:nvSpPr>
            <p:spPr>
              <a:xfrm>
                <a:off x="11060113" y="4484443"/>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2E35"/>
                  </a:solidFill>
                </a:endParaRPr>
              </a:p>
            </p:txBody>
          </p:sp>
          <p:sp>
            <p:nvSpPr>
              <p:cNvPr id="24" name="Pie 23"/>
              <p:cNvSpPr/>
              <p:nvPr/>
            </p:nvSpPr>
            <p:spPr>
              <a:xfrm>
                <a:off x="11060113" y="4060755"/>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2E35"/>
                  </a:solidFill>
                </a:endParaRPr>
              </a:p>
            </p:txBody>
          </p:sp>
          <p:sp>
            <p:nvSpPr>
              <p:cNvPr id="25" name="Pie 24"/>
              <p:cNvSpPr/>
              <p:nvPr/>
            </p:nvSpPr>
            <p:spPr>
              <a:xfrm>
                <a:off x="11060113" y="3627192"/>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2E35"/>
                  </a:solidFill>
                </a:endParaRPr>
              </a:p>
            </p:txBody>
          </p:sp>
          <p:sp>
            <p:nvSpPr>
              <p:cNvPr id="26" name="Pie 25"/>
              <p:cNvSpPr/>
              <p:nvPr/>
            </p:nvSpPr>
            <p:spPr>
              <a:xfrm>
                <a:off x="11060113" y="4921181"/>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2E35"/>
                  </a:solidFill>
                </a:endParaRPr>
              </a:p>
            </p:txBody>
          </p:sp>
        </p:grpSp>
      </p:grpSp>
      <p:sp>
        <p:nvSpPr>
          <p:cNvPr id="2" name="Title 1"/>
          <p:cNvSpPr>
            <a:spLocks noGrp="1"/>
          </p:cNvSpPr>
          <p:nvPr>
            <p:ph type="title"/>
          </p:nvPr>
        </p:nvSpPr>
        <p:spPr>
          <a:xfrm>
            <a:off x="365760" y="4733926"/>
            <a:ext cx="7897814" cy="1471786"/>
          </a:xfrm>
        </p:spPr>
        <p:txBody>
          <a:bodyPr anchor="ctr">
            <a:normAutofit/>
          </a:bodyPr>
          <a:lstStyle>
            <a:lvl1pPr>
              <a:defRPr sz="4800">
                <a:solidFill>
                  <a:schemeClr val="bg1"/>
                </a:solidFill>
              </a:defRPr>
            </a:lvl1pPr>
          </a:lstStyle>
          <a:p>
            <a:r>
              <a:rPr lang="en-US"/>
              <a:t>Click to edit Master title style</a:t>
            </a:r>
            <a:endParaRPr lang="en-US" dirty="0"/>
          </a:p>
        </p:txBody>
      </p:sp>
      <p:sp>
        <p:nvSpPr>
          <p:cNvPr id="27" name="Rectangle 26"/>
          <p:cNvSpPr/>
          <p:nvPr userDrawn="1"/>
        </p:nvSpPr>
        <p:spPr>
          <a:xfrm rot="16200000">
            <a:off x="-506427" y="5418151"/>
            <a:ext cx="1115449" cy="102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944828830"/>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_Section Header (Gray)">
    <p:spTree>
      <p:nvGrpSpPr>
        <p:cNvPr id="1" name=""/>
        <p:cNvGrpSpPr/>
        <p:nvPr/>
      </p:nvGrpSpPr>
      <p:grpSpPr>
        <a:xfrm>
          <a:off x="0" y="0"/>
          <a:ext cx="0" cy="0"/>
          <a:chOff x="0" y="0"/>
          <a:chExt cx="0" cy="0"/>
        </a:xfrm>
      </p:grpSpPr>
      <p:sp>
        <p:nvSpPr>
          <p:cNvPr id="8" name="Rectangle 7"/>
          <p:cNvSpPr/>
          <p:nvPr userDrawn="1"/>
        </p:nvSpPr>
        <p:spPr>
          <a:xfrm>
            <a:off x="11106150" y="6272213"/>
            <a:ext cx="1085850" cy="585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9" name="Group 8">
            <a:extLst>
              <a:ext uri="{FF2B5EF4-FFF2-40B4-BE49-F238E27FC236}">
                <a16:creationId xmlns:a16="http://schemas.microsoft.com/office/drawing/2014/main" id="{95875EC2-73DC-4ADE-800B-1FB9E0C0DC01}"/>
              </a:ext>
            </a:extLst>
          </p:cNvPr>
          <p:cNvGrpSpPr/>
          <p:nvPr userDrawn="1"/>
        </p:nvGrpSpPr>
        <p:grpSpPr>
          <a:xfrm>
            <a:off x="0" y="0"/>
            <a:ext cx="12293598" cy="6961943"/>
            <a:chOff x="0" y="0"/>
            <a:chExt cx="12293598" cy="6961943"/>
          </a:xfrm>
          <a:solidFill>
            <a:schemeClr val="accent6"/>
          </a:solidFill>
        </p:grpSpPr>
        <p:sp>
          <p:nvSpPr>
            <p:cNvPr id="10" name="Rectangle 9"/>
            <p:cNvSpPr/>
            <p:nvPr/>
          </p:nvSpPr>
          <p:spPr>
            <a:xfrm>
              <a:off x="0" y="0"/>
              <a:ext cx="8547100" cy="6858000"/>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grpSp>
          <p:nvGrpSpPr>
            <p:cNvPr id="11" name="Group 10"/>
            <p:cNvGrpSpPr/>
            <p:nvPr/>
          </p:nvGrpSpPr>
          <p:grpSpPr>
            <a:xfrm>
              <a:off x="10353498" y="5021881"/>
              <a:ext cx="1940100" cy="1940062"/>
              <a:chOff x="9313687" y="3627192"/>
              <a:chExt cx="1940100" cy="1940062"/>
            </a:xfrm>
            <a:grpFill/>
          </p:grpSpPr>
          <p:sp>
            <p:nvSpPr>
              <p:cNvPr id="12" name="Oval 11"/>
              <p:cNvSpPr/>
              <p:nvPr/>
            </p:nvSpPr>
            <p:spPr>
              <a:xfrm>
                <a:off x="10188575" y="4492625"/>
                <a:ext cx="184150" cy="184150"/>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Oval 12"/>
              <p:cNvSpPr/>
              <p:nvPr/>
            </p:nvSpPr>
            <p:spPr>
              <a:xfrm>
                <a:off x="10617200" y="4492625"/>
                <a:ext cx="184150" cy="184150"/>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Oval 13"/>
              <p:cNvSpPr/>
              <p:nvPr/>
            </p:nvSpPr>
            <p:spPr>
              <a:xfrm>
                <a:off x="10617200" y="4064000"/>
                <a:ext cx="184150" cy="184150"/>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val 14"/>
              <p:cNvSpPr/>
              <p:nvPr/>
            </p:nvSpPr>
            <p:spPr>
              <a:xfrm>
                <a:off x="10626726" y="4925943"/>
                <a:ext cx="184150" cy="184150"/>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Oval 15"/>
              <p:cNvSpPr/>
              <p:nvPr/>
            </p:nvSpPr>
            <p:spPr>
              <a:xfrm>
                <a:off x="10193338" y="4925943"/>
                <a:ext cx="184150" cy="184150"/>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Oval 16"/>
              <p:cNvSpPr/>
              <p:nvPr/>
            </p:nvSpPr>
            <p:spPr>
              <a:xfrm>
                <a:off x="9759950" y="4925943"/>
                <a:ext cx="184150" cy="184150"/>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Pie 17"/>
              <p:cNvSpPr/>
              <p:nvPr/>
            </p:nvSpPr>
            <p:spPr>
              <a:xfrm rot="5400000">
                <a:off x="9750425" y="5373580"/>
                <a:ext cx="193674" cy="193674"/>
              </a:xfrm>
              <a:prstGeom prst="pie">
                <a:avLst>
                  <a:gd name="adj1" fmla="val 5400000"/>
                  <a:gd name="adj2" fmla="val 16200000"/>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2E35"/>
                  </a:solidFill>
                </a:endParaRPr>
              </a:p>
            </p:txBody>
          </p:sp>
          <p:sp>
            <p:nvSpPr>
              <p:cNvPr id="19" name="Pie 18"/>
              <p:cNvSpPr/>
              <p:nvPr/>
            </p:nvSpPr>
            <p:spPr>
              <a:xfrm rot="5400000">
                <a:off x="10174113" y="5373580"/>
                <a:ext cx="193674" cy="193674"/>
              </a:xfrm>
              <a:prstGeom prst="pie">
                <a:avLst>
                  <a:gd name="adj1" fmla="val 5400000"/>
                  <a:gd name="adj2" fmla="val 16200000"/>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2E35"/>
                  </a:solidFill>
                </a:endParaRPr>
              </a:p>
            </p:txBody>
          </p:sp>
          <p:sp>
            <p:nvSpPr>
              <p:cNvPr id="20" name="Pie 19"/>
              <p:cNvSpPr/>
              <p:nvPr/>
            </p:nvSpPr>
            <p:spPr>
              <a:xfrm rot="5400000">
                <a:off x="10607676" y="5373580"/>
                <a:ext cx="193674" cy="193674"/>
              </a:xfrm>
              <a:prstGeom prst="pie">
                <a:avLst>
                  <a:gd name="adj1" fmla="val 5400000"/>
                  <a:gd name="adj2" fmla="val 16200000"/>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2E35"/>
                  </a:solidFill>
                </a:endParaRPr>
              </a:p>
            </p:txBody>
          </p:sp>
          <p:sp>
            <p:nvSpPr>
              <p:cNvPr id="21" name="Pie 20"/>
              <p:cNvSpPr/>
              <p:nvPr/>
            </p:nvSpPr>
            <p:spPr>
              <a:xfrm rot="5400000">
                <a:off x="11060113" y="5373580"/>
                <a:ext cx="193674" cy="193674"/>
              </a:xfrm>
              <a:prstGeom prst="pie">
                <a:avLst>
                  <a:gd name="adj1" fmla="val 5400000"/>
                  <a:gd name="adj2" fmla="val 10750877"/>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2E35"/>
                  </a:solidFill>
                </a:endParaRPr>
              </a:p>
            </p:txBody>
          </p:sp>
          <p:sp>
            <p:nvSpPr>
              <p:cNvPr id="22" name="Pie 21"/>
              <p:cNvSpPr/>
              <p:nvPr/>
            </p:nvSpPr>
            <p:spPr>
              <a:xfrm rot="5400000">
                <a:off x="9313687" y="5373580"/>
                <a:ext cx="193674" cy="193674"/>
              </a:xfrm>
              <a:prstGeom prst="pie">
                <a:avLst>
                  <a:gd name="adj1" fmla="val 5400000"/>
                  <a:gd name="adj2" fmla="val 16200000"/>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2E35"/>
                  </a:solidFill>
                </a:endParaRPr>
              </a:p>
            </p:txBody>
          </p:sp>
          <p:sp>
            <p:nvSpPr>
              <p:cNvPr id="23" name="Pie 22"/>
              <p:cNvSpPr/>
              <p:nvPr/>
            </p:nvSpPr>
            <p:spPr>
              <a:xfrm>
                <a:off x="11060113" y="4484443"/>
                <a:ext cx="193674" cy="193674"/>
              </a:xfrm>
              <a:prstGeom prst="pie">
                <a:avLst>
                  <a:gd name="adj1" fmla="val 5400000"/>
                  <a:gd name="adj2" fmla="val 16200000"/>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2E35"/>
                  </a:solidFill>
                </a:endParaRPr>
              </a:p>
            </p:txBody>
          </p:sp>
          <p:sp>
            <p:nvSpPr>
              <p:cNvPr id="24" name="Pie 23"/>
              <p:cNvSpPr/>
              <p:nvPr/>
            </p:nvSpPr>
            <p:spPr>
              <a:xfrm>
                <a:off x="11060113" y="4060755"/>
                <a:ext cx="193674" cy="193674"/>
              </a:xfrm>
              <a:prstGeom prst="pie">
                <a:avLst>
                  <a:gd name="adj1" fmla="val 5400000"/>
                  <a:gd name="adj2" fmla="val 16200000"/>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2E35"/>
                  </a:solidFill>
                </a:endParaRPr>
              </a:p>
            </p:txBody>
          </p:sp>
          <p:sp>
            <p:nvSpPr>
              <p:cNvPr id="25" name="Pie 24"/>
              <p:cNvSpPr/>
              <p:nvPr/>
            </p:nvSpPr>
            <p:spPr>
              <a:xfrm>
                <a:off x="11060113" y="3627192"/>
                <a:ext cx="193674" cy="193674"/>
              </a:xfrm>
              <a:prstGeom prst="pie">
                <a:avLst>
                  <a:gd name="adj1" fmla="val 5400000"/>
                  <a:gd name="adj2" fmla="val 16200000"/>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2E35"/>
                  </a:solidFill>
                </a:endParaRPr>
              </a:p>
            </p:txBody>
          </p:sp>
          <p:sp>
            <p:nvSpPr>
              <p:cNvPr id="26" name="Pie 25"/>
              <p:cNvSpPr/>
              <p:nvPr/>
            </p:nvSpPr>
            <p:spPr>
              <a:xfrm>
                <a:off x="11060113" y="4921181"/>
                <a:ext cx="193674" cy="193674"/>
              </a:xfrm>
              <a:prstGeom prst="pie">
                <a:avLst>
                  <a:gd name="adj1" fmla="val 5400000"/>
                  <a:gd name="adj2" fmla="val 16200000"/>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2E35"/>
                  </a:solidFill>
                </a:endParaRPr>
              </a:p>
            </p:txBody>
          </p:sp>
        </p:grpSp>
      </p:grpSp>
      <p:sp>
        <p:nvSpPr>
          <p:cNvPr id="2" name="Title 1"/>
          <p:cNvSpPr>
            <a:spLocks noGrp="1"/>
          </p:cNvSpPr>
          <p:nvPr>
            <p:ph type="title"/>
          </p:nvPr>
        </p:nvSpPr>
        <p:spPr>
          <a:xfrm>
            <a:off x="365760" y="4733926"/>
            <a:ext cx="7897814" cy="1471786"/>
          </a:xfrm>
        </p:spPr>
        <p:txBody>
          <a:bodyPr anchor="ctr">
            <a:normAutofit/>
          </a:bodyPr>
          <a:lstStyle>
            <a:lvl1pPr>
              <a:defRPr sz="4800">
                <a:solidFill>
                  <a:schemeClr val="bg1"/>
                </a:solidFill>
              </a:defRPr>
            </a:lvl1pPr>
          </a:lstStyle>
          <a:p>
            <a:r>
              <a:rPr lang="en-US"/>
              <a:t>Click to edit Master title style</a:t>
            </a:r>
            <a:endParaRPr lang="en-US" dirty="0"/>
          </a:p>
        </p:txBody>
      </p:sp>
      <p:sp>
        <p:nvSpPr>
          <p:cNvPr id="27" name="Rectangle 26"/>
          <p:cNvSpPr/>
          <p:nvPr userDrawn="1"/>
        </p:nvSpPr>
        <p:spPr>
          <a:xfrm rot="16200000">
            <a:off x="-506427" y="5418151"/>
            <a:ext cx="1115449" cy="102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49398871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omparison + substitl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46784" y="1828800"/>
            <a:ext cx="5081161" cy="548640"/>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42975" y="2447925"/>
            <a:ext cx="5084970" cy="3741738"/>
          </a:xfrm>
        </p:spPr>
        <p:txBody>
          <a:bodyPr/>
          <a:lstStyle>
            <a:lvl1pPr>
              <a:defRPr sz="2000"/>
            </a:lvl1pPr>
            <a:lvl2pPr>
              <a:defRPr sz="1800"/>
            </a:lvl2pPr>
            <a:lvl3pPr>
              <a:defRPr sz="1600"/>
            </a:lvl3pPr>
            <a:lvl4pPr>
              <a:defRPr sz="14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828800"/>
            <a:ext cx="5086350" cy="548640"/>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447925"/>
            <a:ext cx="5086350" cy="3741738"/>
          </a:xfrm>
        </p:spPr>
        <p:txBody>
          <a:bodyPr/>
          <a:lstStyle>
            <a:lvl1pPr>
              <a:defRPr sz="2000"/>
            </a:lvl1pPr>
            <a:lvl2pPr>
              <a:defRPr sz="1800"/>
            </a:lvl2pPr>
            <a:lvl3pPr>
              <a:defRPr sz="1600"/>
            </a:lvl3pPr>
            <a:lvl4pPr>
              <a:defRPr sz="14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p:cNvSpPr>
            <a:spLocks noGrp="1"/>
          </p:cNvSpPr>
          <p:nvPr>
            <p:ph type="sldNum" sz="quarter" idx="10"/>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dirty="0">
              <a:solidFill>
                <a:prstClr val="white">
                  <a:lumMod val="75000"/>
                </a:prstClr>
              </a:solidFill>
            </a:endParaRPr>
          </a:p>
        </p:txBody>
      </p:sp>
      <p:sp>
        <p:nvSpPr>
          <p:cNvPr id="9" name="Title 1"/>
          <p:cNvSpPr>
            <a:spLocks noGrp="1"/>
          </p:cNvSpPr>
          <p:nvPr>
            <p:ph type="title"/>
          </p:nvPr>
        </p:nvSpPr>
        <p:spPr>
          <a:xfrm>
            <a:off x="946785" y="429272"/>
            <a:ext cx="10311765" cy="1076223"/>
          </a:xfrm>
        </p:spPr>
        <p:txBody>
          <a:bodyPr/>
          <a:lstStyle/>
          <a:p>
            <a:r>
              <a:rPr lang="en-US"/>
              <a:t>Click to edit Master title style</a:t>
            </a:r>
            <a:endParaRPr lang="en-US" dirty="0"/>
          </a:p>
        </p:txBody>
      </p:sp>
      <p:sp>
        <p:nvSpPr>
          <p:cNvPr id="10" name="Text Placeholder 8"/>
          <p:cNvSpPr>
            <a:spLocks noGrp="1"/>
          </p:cNvSpPr>
          <p:nvPr>
            <p:ph type="body" sz="quarter" idx="13" hasCustomPrompt="1"/>
          </p:nvPr>
        </p:nvSpPr>
        <p:spPr>
          <a:xfrm>
            <a:off x="946785" y="967383"/>
            <a:ext cx="10311765" cy="538112"/>
          </a:xfrm>
        </p:spPr>
        <p:txBody>
          <a:bodyPr anchor="t">
            <a:normAutofit/>
          </a:bodyPr>
          <a:lstStyle>
            <a:lvl1pPr marL="0" indent="0">
              <a:lnSpc>
                <a:spcPct val="90000"/>
              </a:lnSpc>
              <a:spcBef>
                <a:spcPts val="0"/>
              </a:spcBef>
              <a:buNone/>
              <a:defRPr lang="en-US" sz="2800" b="0" kern="1200" baseline="0" smtClean="0">
                <a:solidFill>
                  <a:schemeClr val="tx1"/>
                </a:solidFill>
                <a:latin typeface="+mj-lt"/>
                <a:ea typeface="+mn-ea"/>
                <a:cs typeface="Arial" panose="020B060402020202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AU" dirty="0"/>
              <a:t>Click to edit subhead text (24pt)</a:t>
            </a:r>
          </a:p>
        </p:txBody>
      </p:sp>
    </p:spTree>
    <p:extLst>
      <p:ext uri="{BB962C8B-B14F-4D97-AF65-F5344CB8AC3E}">
        <p14:creationId xmlns:p14="http://schemas.microsoft.com/office/powerpoint/2010/main" val="2078358108"/>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ntent + subtitl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42974" y="1825625"/>
            <a:ext cx="5084971" cy="4351338"/>
          </a:xfrm>
        </p:spPr>
        <p:txBody>
          <a:bodyPr/>
          <a:lstStyle>
            <a:lvl1pPr>
              <a:defRPr sz="2000"/>
            </a:lvl1pPr>
            <a:lvl2pPr>
              <a:defRPr sz="1800"/>
            </a:lvl2pPr>
            <a:lvl3pPr>
              <a:defRPr sz="1600"/>
            </a:lvl3pPr>
            <a:lvl4pPr>
              <a:defRPr sz="14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7390" y="1825625"/>
            <a:ext cx="5081159" cy="4351338"/>
          </a:xfrm>
        </p:spPr>
        <p:txBody>
          <a:bodyPr/>
          <a:lstStyle>
            <a:lvl1pPr>
              <a:defRPr sz="2000"/>
            </a:lvl1pPr>
            <a:lvl2pPr>
              <a:defRPr sz="1800"/>
            </a:lvl2pPr>
            <a:lvl3pPr>
              <a:defRPr sz="1600"/>
            </a:lvl3pPr>
            <a:lvl4pPr>
              <a:defRPr sz="14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dirty="0">
              <a:solidFill>
                <a:prstClr val="white">
                  <a:lumMod val="75000"/>
                </a:prstClr>
              </a:solidFill>
            </a:endParaRPr>
          </a:p>
        </p:txBody>
      </p:sp>
      <p:sp>
        <p:nvSpPr>
          <p:cNvPr id="6" name="Title 1"/>
          <p:cNvSpPr>
            <a:spLocks noGrp="1"/>
          </p:cNvSpPr>
          <p:nvPr>
            <p:ph type="title"/>
          </p:nvPr>
        </p:nvSpPr>
        <p:spPr>
          <a:xfrm>
            <a:off x="946785" y="429272"/>
            <a:ext cx="10311765" cy="1076223"/>
          </a:xfrm>
        </p:spPr>
        <p:txBody>
          <a:bodyPr/>
          <a:lstStyle/>
          <a:p>
            <a:r>
              <a:rPr lang="en-US"/>
              <a:t>Click to edit Master title style</a:t>
            </a:r>
            <a:endParaRPr lang="en-US" dirty="0"/>
          </a:p>
        </p:txBody>
      </p:sp>
      <p:sp>
        <p:nvSpPr>
          <p:cNvPr id="7" name="Text Placeholder 8"/>
          <p:cNvSpPr>
            <a:spLocks noGrp="1"/>
          </p:cNvSpPr>
          <p:nvPr>
            <p:ph type="body" sz="quarter" idx="13" hasCustomPrompt="1"/>
          </p:nvPr>
        </p:nvSpPr>
        <p:spPr>
          <a:xfrm>
            <a:off x="946785" y="967383"/>
            <a:ext cx="10311765" cy="538112"/>
          </a:xfrm>
        </p:spPr>
        <p:txBody>
          <a:bodyPr anchor="t">
            <a:normAutofit/>
          </a:bodyPr>
          <a:lstStyle>
            <a:lvl1pPr marL="0" indent="0">
              <a:lnSpc>
                <a:spcPct val="90000"/>
              </a:lnSpc>
              <a:spcBef>
                <a:spcPts val="0"/>
              </a:spcBef>
              <a:buNone/>
              <a:defRPr lang="en-US" sz="2800" b="0" kern="1200" baseline="0" smtClean="0">
                <a:solidFill>
                  <a:schemeClr val="tx1"/>
                </a:solidFill>
                <a:latin typeface="+mj-lt"/>
                <a:ea typeface="+mn-ea"/>
                <a:cs typeface="Arial" panose="020B060402020202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Click to edit subhead text (24pt)</a:t>
            </a:r>
          </a:p>
        </p:txBody>
      </p:sp>
    </p:spTree>
    <p:extLst>
      <p:ext uri="{BB962C8B-B14F-4D97-AF65-F5344CB8AC3E}">
        <p14:creationId xmlns:p14="http://schemas.microsoft.com/office/powerpoint/2010/main" val="86121631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2"/>
          <p:cNvSpPr>
            <a:spLocks noGrp="1"/>
          </p:cNvSpPr>
          <p:nvPr>
            <p:ph sz="half" idx="1"/>
          </p:nvPr>
        </p:nvSpPr>
        <p:spPr>
          <a:xfrm>
            <a:off x="946785" y="1825625"/>
            <a:ext cx="3268376" cy="4351338"/>
          </a:xfrm>
        </p:spPr>
        <p:txBody>
          <a:bodyPr/>
          <a:lstStyle>
            <a:lvl1pPr marL="228600" indent="-228600">
              <a:defRPr sz="1800"/>
            </a:lvl1pPr>
            <a:lvl2pPr>
              <a:defRPr sz="1600"/>
            </a:lvl2pPr>
            <a:lvl3pPr>
              <a:defRPr sz="1400"/>
            </a:lvl3pPr>
            <a:lvl4pPr>
              <a:defRPr sz="12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3"/>
          <p:cNvSpPr>
            <a:spLocks noGrp="1"/>
          </p:cNvSpPr>
          <p:nvPr>
            <p:ph sz="half" idx="2"/>
          </p:nvPr>
        </p:nvSpPr>
        <p:spPr>
          <a:xfrm>
            <a:off x="4427034" y="1825625"/>
            <a:ext cx="3229804" cy="4351338"/>
          </a:xfrm>
        </p:spPr>
        <p:txBody>
          <a:bodyPr/>
          <a:lstStyle>
            <a:lvl1pPr>
              <a:defRPr sz="1800"/>
            </a:lvl1pPr>
            <a:lvl2pPr>
              <a:defRPr sz="1600"/>
            </a:lvl2pPr>
            <a:lvl3pPr>
              <a:defRPr sz="1400"/>
            </a:lvl3pPr>
            <a:lvl4pPr>
              <a:defRPr sz="12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0"/>
          </p:nvPr>
        </p:nvSpPr>
        <p:spPr>
          <a:xfrm>
            <a:off x="7868712" y="1825625"/>
            <a:ext cx="3367536" cy="4351338"/>
          </a:xfrm>
        </p:spPr>
        <p:txBody>
          <a:bodyPr/>
          <a:lstStyle>
            <a:lvl1pPr>
              <a:defRPr sz="1800"/>
            </a:lvl1pPr>
            <a:lvl2pPr>
              <a:defRPr sz="1600"/>
            </a:lvl2pPr>
            <a:lvl3pPr>
              <a:defRPr sz="1400"/>
            </a:lvl3pPr>
            <a:lvl4pPr>
              <a:defRPr sz="12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1902463624"/>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hree Content + subtitle">
    <p:spTree>
      <p:nvGrpSpPr>
        <p:cNvPr id="1" name=""/>
        <p:cNvGrpSpPr/>
        <p:nvPr/>
      </p:nvGrpSpPr>
      <p:grpSpPr>
        <a:xfrm>
          <a:off x="0" y="0"/>
          <a:ext cx="0" cy="0"/>
          <a:chOff x="0" y="0"/>
          <a:chExt cx="0" cy="0"/>
        </a:xfrm>
      </p:grpSpPr>
      <p:sp>
        <p:nvSpPr>
          <p:cNvPr id="6" name="Content Placeholder 2"/>
          <p:cNvSpPr>
            <a:spLocks noGrp="1"/>
          </p:cNvSpPr>
          <p:nvPr>
            <p:ph sz="half" idx="1"/>
          </p:nvPr>
        </p:nvSpPr>
        <p:spPr>
          <a:xfrm>
            <a:off x="946785" y="1825625"/>
            <a:ext cx="3268376" cy="4351338"/>
          </a:xfrm>
        </p:spPr>
        <p:txBody>
          <a:bodyPr/>
          <a:lstStyle>
            <a:lvl1pPr marL="228600" indent="-228600">
              <a:defRPr sz="1800"/>
            </a:lvl1pPr>
            <a:lvl2pPr>
              <a:defRPr sz="1600"/>
            </a:lvl2pPr>
            <a:lvl3pPr>
              <a:defRPr sz="1400"/>
            </a:lvl3pPr>
            <a:lvl4pPr>
              <a:defRPr sz="12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3"/>
          <p:cNvSpPr>
            <a:spLocks noGrp="1"/>
          </p:cNvSpPr>
          <p:nvPr>
            <p:ph sz="half" idx="2"/>
          </p:nvPr>
        </p:nvSpPr>
        <p:spPr>
          <a:xfrm>
            <a:off x="4427034" y="1825625"/>
            <a:ext cx="3229804" cy="4351338"/>
          </a:xfrm>
        </p:spPr>
        <p:txBody>
          <a:bodyPr/>
          <a:lstStyle>
            <a:lvl1pPr>
              <a:defRPr sz="1800"/>
            </a:lvl1pPr>
            <a:lvl2pPr>
              <a:defRPr sz="1600"/>
            </a:lvl2pPr>
            <a:lvl3pPr>
              <a:defRPr sz="1400"/>
            </a:lvl3pPr>
            <a:lvl4pPr>
              <a:defRPr sz="12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0"/>
          </p:nvPr>
        </p:nvSpPr>
        <p:spPr>
          <a:xfrm>
            <a:off x="7868712" y="1825625"/>
            <a:ext cx="3367536" cy="4351338"/>
          </a:xfrm>
        </p:spPr>
        <p:txBody>
          <a:bodyPr/>
          <a:lstStyle>
            <a:lvl1pPr>
              <a:defRPr sz="1800"/>
            </a:lvl1pPr>
            <a:lvl2pPr>
              <a:defRPr sz="1600"/>
            </a:lvl2pPr>
            <a:lvl3pPr>
              <a:defRPr sz="1400"/>
            </a:lvl3pPr>
            <a:lvl4pPr>
              <a:defRPr sz="12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dirty="0">
              <a:solidFill>
                <a:prstClr val="white">
                  <a:lumMod val="75000"/>
                </a:prstClr>
              </a:solidFill>
            </a:endParaRPr>
          </a:p>
        </p:txBody>
      </p:sp>
      <p:sp>
        <p:nvSpPr>
          <p:cNvPr id="7" name="Title 1"/>
          <p:cNvSpPr>
            <a:spLocks noGrp="1"/>
          </p:cNvSpPr>
          <p:nvPr>
            <p:ph type="title"/>
          </p:nvPr>
        </p:nvSpPr>
        <p:spPr>
          <a:xfrm>
            <a:off x="946785" y="429272"/>
            <a:ext cx="10311765" cy="1076223"/>
          </a:xfrm>
        </p:spPr>
        <p:txBody>
          <a:bodyPr/>
          <a:lstStyle/>
          <a:p>
            <a:r>
              <a:rPr lang="en-US"/>
              <a:t>Click to edit Master title style</a:t>
            </a:r>
            <a:endParaRPr lang="en-US" dirty="0"/>
          </a:p>
        </p:txBody>
      </p:sp>
      <p:sp>
        <p:nvSpPr>
          <p:cNvPr id="10" name="Text Placeholder 8"/>
          <p:cNvSpPr>
            <a:spLocks noGrp="1"/>
          </p:cNvSpPr>
          <p:nvPr>
            <p:ph type="body" sz="quarter" idx="13" hasCustomPrompt="1"/>
          </p:nvPr>
        </p:nvSpPr>
        <p:spPr>
          <a:xfrm>
            <a:off x="946785" y="967383"/>
            <a:ext cx="10311765" cy="538112"/>
          </a:xfrm>
        </p:spPr>
        <p:txBody>
          <a:bodyPr anchor="t">
            <a:normAutofit/>
          </a:bodyPr>
          <a:lstStyle>
            <a:lvl1pPr marL="0" indent="0">
              <a:lnSpc>
                <a:spcPct val="90000"/>
              </a:lnSpc>
              <a:spcBef>
                <a:spcPts val="0"/>
              </a:spcBef>
              <a:buNone/>
              <a:defRPr lang="en-US" sz="2800" b="0" kern="1200" baseline="0" smtClean="0">
                <a:solidFill>
                  <a:schemeClr val="tx1"/>
                </a:solidFill>
                <a:latin typeface="+mj-lt"/>
                <a:ea typeface="+mn-ea"/>
                <a:cs typeface="Arial" panose="020B060402020202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Click to edit subhead text (24pt)</a:t>
            </a:r>
          </a:p>
        </p:txBody>
      </p:sp>
    </p:spTree>
    <p:extLst>
      <p:ext uri="{BB962C8B-B14F-4D97-AF65-F5344CB8AC3E}">
        <p14:creationId xmlns:p14="http://schemas.microsoft.com/office/powerpoint/2010/main" val="1169949621"/>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Image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2"/>
          <p:cNvSpPr>
            <a:spLocks noGrp="1"/>
          </p:cNvSpPr>
          <p:nvPr>
            <p:ph type="pic" idx="11"/>
          </p:nvPr>
        </p:nvSpPr>
        <p:spPr bwMode="ltGray">
          <a:xfrm>
            <a:off x="1047749" y="1825626"/>
            <a:ext cx="6145191" cy="4226169"/>
          </a:xfrm>
          <a:prstGeom prst="rect">
            <a:avLst/>
          </a:prstGeom>
          <a:solidFill>
            <a:schemeClr val="bg1">
              <a:lumMod val="95000"/>
            </a:schemeClr>
          </a:solidFill>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Text Placeholder 4"/>
          <p:cNvSpPr>
            <a:spLocks noGrp="1"/>
          </p:cNvSpPr>
          <p:nvPr>
            <p:ph type="body" sz="quarter" idx="12"/>
          </p:nvPr>
        </p:nvSpPr>
        <p:spPr>
          <a:xfrm>
            <a:off x="7400925" y="1816100"/>
            <a:ext cx="3857625" cy="4238625"/>
          </a:xfrm>
        </p:spPr>
        <p:txBody>
          <a:bodyPr/>
          <a:lstStyle>
            <a:lvl1pPr marL="0" indent="0">
              <a:buNone/>
              <a:defRPr/>
            </a:lvl1pPr>
            <a:lvl2pPr marL="285750" indent="0">
              <a:buNone/>
              <a:defRPr/>
            </a:lvl2pPr>
            <a:lvl3pPr marL="577850" indent="0">
              <a:buNone/>
              <a:defRPr/>
            </a:lvl3pPr>
            <a:lvl4pPr marL="742950" indent="0">
              <a:buNone/>
              <a:defRPr/>
            </a:lvl4pPr>
            <a:lvl5pPr marL="914400" indent="0">
              <a:buNone/>
              <a:defRPr/>
            </a:lvl5pPr>
          </a:lstStyle>
          <a:p>
            <a:pPr lvl="0"/>
            <a:r>
              <a:rPr lang="en-US"/>
              <a:t>Click to edit Master text styles</a:t>
            </a:r>
          </a:p>
        </p:txBody>
      </p:sp>
      <p:sp>
        <p:nvSpPr>
          <p:cNvPr id="8"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38847003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with Bullets—INFORM">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dirty="0"/>
          </a:p>
        </p:txBody>
      </p:sp>
      <p:sp>
        <p:nvSpPr>
          <p:cNvPr id="7" name="Content Placeholder 6"/>
          <p:cNvSpPr>
            <a:spLocks noGrp="1"/>
          </p:cNvSpPr>
          <p:nvPr>
            <p:ph sz="quarter" idx="12" hasCustomPrompt="1"/>
          </p:nvPr>
        </p:nvSpPr>
        <p:spPr>
          <a:xfrm>
            <a:off x="7404101" y="1736724"/>
            <a:ext cx="3854450" cy="4443413"/>
          </a:xfrm>
        </p:spPr>
        <p:txBody>
          <a:bodyPr>
            <a:normAutofit/>
          </a:bodyPr>
          <a:lstStyle>
            <a:lvl1pPr marL="342900" indent="-342900">
              <a:spcAft>
                <a:spcPts val="600"/>
              </a:spcAft>
              <a:buFont typeface="Wingdings" panose="05000000000000000000" pitchFamily="2" charset="2"/>
              <a:buChar char="§"/>
              <a:defRPr sz="2000"/>
            </a:lvl1pPr>
            <a:lvl2pPr>
              <a:spcAft>
                <a:spcPts val="600"/>
              </a:spcAft>
              <a:defRPr sz="1800"/>
            </a:lvl2pPr>
            <a:lvl3pPr>
              <a:spcAft>
                <a:spcPts val="600"/>
              </a:spcAft>
              <a:defRPr sz="1600"/>
            </a:lvl3pPr>
            <a:lvl4pPr>
              <a:spcAft>
                <a:spcPts val="600"/>
              </a:spcAft>
              <a:defRPr sz="1400"/>
            </a:lvl4pPr>
            <a:lvl5pPr>
              <a:spcAft>
                <a:spcPts val="600"/>
              </a:spcAft>
              <a:defRPr sz="14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 as too small</a:t>
            </a:r>
          </a:p>
          <a:p>
            <a:pPr lvl="4"/>
            <a:r>
              <a:rPr lang="en-US" dirty="0"/>
              <a:t>Fifth level – avoid as too small</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9"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p>
            <a:r>
              <a:rPr lang="en-US" dirty="0"/>
              <a:t>Image Left with Bullets—INFORM</a:t>
            </a: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1287991570"/>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Image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2"/>
          <p:cNvSpPr>
            <a:spLocks noGrp="1"/>
          </p:cNvSpPr>
          <p:nvPr>
            <p:ph type="pic" idx="11"/>
          </p:nvPr>
        </p:nvSpPr>
        <p:spPr bwMode="ltGray">
          <a:xfrm>
            <a:off x="6266985" y="1825626"/>
            <a:ext cx="4991565" cy="4226169"/>
          </a:xfrm>
          <a:prstGeom prst="rect">
            <a:avLst/>
          </a:prstGeom>
          <a:solidFill>
            <a:schemeClr val="bg1">
              <a:lumMod val="95000"/>
            </a:schemeClr>
          </a:solidFill>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Text Placeholder 4"/>
          <p:cNvSpPr>
            <a:spLocks noGrp="1"/>
          </p:cNvSpPr>
          <p:nvPr>
            <p:ph type="body" sz="quarter" idx="12"/>
          </p:nvPr>
        </p:nvSpPr>
        <p:spPr>
          <a:xfrm>
            <a:off x="946785" y="1825626"/>
            <a:ext cx="5063722" cy="4238625"/>
          </a:xfrm>
        </p:spPr>
        <p:txBody>
          <a:bodyPr/>
          <a:lstStyle>
            <a:lvl1pPr marL="0" indent="0">
              <a:buNone/>
              <a:defRPr/>
            </a:lvl1pPr>
            <a:lvl2pPr marL="285750" indent="0">
              <a:buNone/>
              <a:defRPr/>
            </a:lvl2pPr>
            <a:lvl3pPr marL="577850" indent="0">
              <a:buNone/>
              <a:defRPr/>
            </a:lvl3pPr>
            <a:lvl4pPr marL="742950" indent="0">
              <a:buNone/>
              <a:defRPr/>
            </a:lvl4pPr>
            <a:lvl5pPr marL="914400" indent="0">
              <a:buNone/>
              <a:defRPr/>
            </a:lvl5pPr>
          </a:lstStyle>
          <a:p>
            <a:pPr lvl="0"/>
            <a:r>
              <a:rPr lang="en-US"/>
              <a:t>Click to edit Master text styles</a:t>
            </a:r>
          </a:p>
        </p:txBody>
      </p:sp>
      <p:sp>
        <p:nvSpPr>
          <p:cNvPr id="10"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3627291107"/>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Half-Screen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1137424" y="1951464"/>
            <a:ext cx="4383498" cy="3936380"/>
          </a:xfrm>
        </p:spPr>
        <p:txBody>
          <a:bodyPr/>
          <a:lstStyle/>
          <a:p>
            <a:r>
              <a:rPr lang="en-US"/>
              <a:t>Click to edit Master title style</a:t>
            </a:r>
            <a:endParaRPr lang="en-US" dirty="0"/>
          </a:p>
        </p:txBody>
      </p:sp>
      <p:sp>
        <p:nvSpPr>
          <p:cNvPr id="4" name="Picture Placeholder 2"/>
          <p:cNvSpPr>
            <a:spLocks noGrp="1"/>
          </p:cNvSpPr>
          <p:nvPr>
            <p:ph type="pic" idx="11"/>
          </p:nvPr>
        </p:nvSpPr>
        <p:spPr bwMode="ltGray">
          <a:xfrm>
            <a:off x="6191250" y="1"/>
            <a:ext cx="6000750" cy="6857999"/>
          </a:xfrm>
          <a:prstGeom prst="rect">
            <a:avLst/>
          </a:prstGeom>
          <a:solidFill>
            <a:schemeClr val="bg1">
              <a:lumMod val="95000"/>
            </a:schemeClr>
          </a:solidFill>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8" name="Rectangle 7"/>
          <p:cNvSpPr/>
          <p:nvPr userDrawn="1"/>
        </p:nvSpPr>
        <p:spPr>
          <a:xfrm>
            <a:off x="0" y="0"/>
            <a:ext cx="1137424" cy="2007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4032740773"/>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_Half-Screen Image Left">
    <p:spTree>
      <p:nvGrpSpPr>
        <p:cNvPr id="1" name=""/>
        <p:cNvGrpSpPr/>
        <p:nvPr/>
      </p:nvGrpSpPr>
      <p:grpSpPr>
        <a:xfrm>
          <a:off x="0" y="0"/>
          <a:ext cx="0" cy="0"/>
          <a:chOff x="0" y="0"/>
          <a:chExt cx="0" cy="0"/>
        </a:xfrm>
      </p:grpSpPr>
      <p:sp>
        <p:nvSpPr>
          <p:cNvPr id="2" name="Title 1"/>
          <p:cNvSpPr>
            <a:spLocks noGrp="1"/>
          </p:cNvSpPr>
          <p:nvPr>
            <p:ph type="title"/>
          </p:nvPr>
        </p:nvSpPr>
        <p:spPr>
          <a:xfrm>
            <a:off x="6999876" y="1951464"/>
            <a:ext cx="4383498" cy="3936380"/>
          </a:xfrm>
        </p:spPr>
        <p:txBody>
          <a:bodyPr/>
          <a:lstStyle/>
          <a:p>
            <a:r>
              <a:rPr lang="en-US"/>
              <a:t>Click to edit Master title style</a:t>
            </a:r>
          </a:p>
        </p:txBody>
      </p:sp>
      <p:sp>
        <p:nvSpPr>
          <p:cNvPr id="4" name="Picture Placeholder 2"/>
          <p:cNvSpPr>
            <a:spLocks noGrp="1"/>
          </p:cNvSpPr>
          <p:nvPr>
            <p:ph type="pic" idx="11"/>
          </p:nvPr>
        </p:nvSpPr>
        <p:spPr bwMode="ltGray">
          <a:xfrm>
            <a:off x="0" y="1"/>
            <a:ext cx="6000750" cy="6857999"/>
          </a:xfrm>
          <a:prstGeom prst="rect">
            <a:avLst/>
          </a:prstGeom>
          <a:solidFill>
            <a:schemeClr val="bg1">
              <a:lumMod val="95000"/>
            </a:schemeClr>
          </a:solidFill>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4107081863"/>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9"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dirty="0">
              <a:solidFill>
                <a:prstClr val="white">
                  <a:lumMod val="75000"/>
                </a:prstClr>
              </a:solidFill>
            </a:endParaRPr>
          </a:p>
        </p:txBody>
      </p:sp>
      <p:sp>
        <p:nvSpPr>
          <p:cNvPr id="4" name="Text Placeholder 7"/>
          <p:cNvSpPr>
            <a:spLocks noGrp="1"/>
          </p:cNvSpPr>
          <p:nvPr>
            <p:ph type="body" sz="quarter" idx="13" hasCustomPrompt="1"/>
          </p:nvPr>
        </p:nvSpPr>
        <p:spPr>
          <a:xfrm>
            <a:off x="946785" y="916603"/>
            <a:ext cx="10314432"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subtitle</a:t>
            </a:r>
          </a:p>
        </p:txBody>
      </p:sp>
    </p:spTree>
    <p:extLst>
      <p:ext uri="{BB962C8B-B14F-4D97-AF65-F5344CB8AC3E}">
        <p14:creationId xmlns:p14="http://schemas.microsoft.com/office/powerpoint/2010/main" val="3836674738"/>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Date Placeholder 1"/>
          <p:cNvSpPr>
            <a:spLocks noGrp="1"/>
          </p:cNvSpPr>
          <p:nvPr>
            <p:ph type="dt" sz="half" idx="10"/>
          </p:nvPr>
        </p:nvSpPr>
        <p:spPr>
          <a:xfrm>
            <a:off x="5598212" y="6426104"/>
            <a:ext cx="995578" cy="210312"/>
          </a:xfrm>
          <a:prstGeom prst="rect">
            <a:avLst/>
          </a:prstGeom>
        </p:spPr>
        <p:txBody>
          <a:bodyPr/>
          <a:lstStyle/>
          <a:p>
            <a:fld id="{ECF1CC87-9C4B-4D13-B529-5EAF641302E2}" type="datetime4">
              <a:rPr lang="en-US" smtClean="0"/>
              <a:t>April 15, 2021</a:t>
            </a:fld>
            <a:endParaRPr/>
          </a:p>
        </p:txBody>
      </p:sp>
      <p:sp>
        <p:nvSpPr>
          <p:cNvPr id="8" name="Footer Placeholder 7"/>
          <p:cNvSpPr>
            <a:spLocks noGrp="1"/>
          </p:cNvSpPr>
          <p:nvPr>
            <p:ph type="ftr" sz="quarter" idx="11"/>
          </p:nvPr>
        </p:nvSpPr>
        <p:spPr>
          <a:xfrm>
            <a:off x="6934200" y="6426104"/>
            <a:ext cx="4025198" cy="210312"/>
          </a:xfrm>
          <a:prstGeom prst="rect">
            <a:avLst/>
          </a:prstGeom>
        </p:spPr>
        <p:txBody>
          <a:bodyPr/>
          <a:lstStyle/>
          <a:p>
            <a:r>
              <a:rPr lang="en-US"/>
              <a:t>Private | Confidential | Internal Use Only </a:t>
            </a:r>
            <a:endParaRPr/>
          </a:p>
        </p:txBody>
      </p:sp>
      <p:sp>
        <p:nvSpPr>
          <p:cNvPr id="9" name="Slide Number Placeholder 8"/>
          <p:cNvSpPr>
            <a:spLocks noGrp="1"/>
          </p:cNvSpPr>
          <p:nvPr>
            <p:ph type="sldNum" sz="quarter" idx="12"/>
          </p:nvPr>
        </p:nvSpPr>
        <p:spPr/>
        <p:txBody>
          <a:bodyPr/>
          <a:lstStyle/>
          <a:p>
            <a:fld id="{B016F8AB-BCEA-4347-8BA6-BE776009BC89}" type="slidenum">
              <a:rPr/>
              <a:pPr/>
              <a:t>‹#›</a:t>
            </a:fld>
            <a:endParaRPr/>
          </a:p>
        </p:txBody>
      </p:sp>
    </p:spTree>
    <p:extLst>
      <p:ext uri="{BB962C8B-B14F-4D97-AF65-F5344CB8AC3E}">
        <p14:creationId xmlns:p14="http://schemas.microsoft.com/office/powerpoint/2010/main" val="4180077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userDrawn="1">
  <p:cSld name="Title Slide with Name">
    <p:spTree>
      <p:nvGrpSpPr>
        <p:cNvPr id="1" name=""/>
        <p:cNvGrpSpPr/>
        <p:nvPr/>
      </p:nvGrpSpPr>
      <p:grpSpPr>
        <a:xfrm>
          <a:off x="0" y="0"/>
          <a:ext cx="0" cy="0"/>
          <a:chOff x="0" y="0"/>
          <a:chExt cx="0" cy="0"/>
        </a:xfrm>
      </p:grpSpPr>
      <p:sp>
        <p:nvSpPr>
          <p:cNvPr id="2" name="Title 1"/>
          <p:cNvSpPr>
            <a:spLocks noGrp="1"/>
          </p:cNvSpPr>
          <p:nvPr>
            <p:ph type="title"/>
          </p:nvPr>
        </p:nvSpPr>
        <p:spPr>
          <a:xfrm>
            <a:off x="609442" y="2667000"/>
            <a:ext cx="9141619" cy="2286000"/>
          </a:xfrm>
        </p:spPr>
        <p:txBody>
          <a:bodyPr anchor="b">
            <a:noAutofit/>
          </a:bodyPr>
          <a:lstStyle>
            <a:lvl1pPr>
              <a:lnSpc>
                <a:spcPct val="80000"/>
              </a:lnSpc>
              <a:defRPr sz="7998"/>
            </a:lvl1pPr>
          </a:lstStyle>
          <a:p>
            <a:r>
              <a:rPr lang="en-US" dirty="0"/>
              <a:t>Click to edit Master title style</a:t>
            </a:r>
            <a:endParaRPr dirty="0"/>
          </a:p>
        </p:txBody>
      </p:sp>
      <p:sp>
        <p:nvSpPr>
          <p:cNvPr id="10" name="Text Placeholder 9"/>
          <p:cNvSpPr>
            <a:spLocks noGrp="1"/>
          </p:cNvSpPr>
          <p:nvPr>
            <p:ph type="body" sz="quarter" idx="13"/>
          </p:nvPr>
        </p:nvSpPr>
        <p:spPr>
          <a:xfrm>
            <a:off x="608013" y="4939695"/>
            <a:ext cx="9141619" cy="699107"/>
          </a:xfrm>
        </p:spPr>
        <p:txBody>
          <a:bodyPr wrap="square">
            <a:noAutofit/>
          </a:bodyPr>
          <a:lstStyle>
            <a:lvl1pPr marL="0" indent="0">
              <a:spcBef>
                <a:spcPts val="0"/>
              </a:spcBef>
              <a:buFontTx/>
              <a:buNone/>
              <a:defRPr sz="4399"/>
            </a:lvl1pPr>
            <a:lvl2pPr marL="0" indent="0">
              <a:spcBef>
                <a:spcPts val="0"/>
              </a:spcBef>
              <a:buFontTx/>
              <a:buNone/>
              <a:defRPr sz="1999"/>
            </a:lvl2pPr>
            <a:lvl3pPr marL="0" indent="0">
              <a:spcBef>
                <a:spcPts val="0"/>
              </a:spcBef>
              <a:buFontTx/>
              <a:buNone/>
              <a:defRPr sz="1999"/>
            </a:lvl3pPr>
            <a:lvl4pPr marL="0" indent="0">
              <a:spcBef>
                <a:spcPts val="0"/>
              </a:spcBef>
              <a:buFontTx/>
              <a:buNone/>
              <a:defRPr sz="1999"/>
            </a:lvl4pPr>
            <a:lvl5pPr marL="0" indent="0">
              <a:spcBef>
                <a:spcPts val="0"/>
              </a:spcBef>
              <a:buFontTx/>
              <a:buNone/>
              <a:defRPr sz="1999"/>
            </a:lvl5pPr>
            <a:lvl6pPr marL="0" indent="0">
              <a:spcBef>
                <a:spcPts val="0"/>
              </a:spcBef>
              <a:buFontTx/>
              <a:buNone/>
              <a:defRPr sz="1999"/>
            </a:lvl6pPr>
            <a:lvl7pPr marL="0" indent="0">
              <a:spcBef>
                <a:spcPts val="0"/>
              </a:spcBef>
              <a:buFontTx/>
              <a:buNone/>
              <a:defRPr sz="1999"/>
            </a:lvl7pPr>
            <a:lvl8pPr marL="0" indent="0">
              <a:spcBef>
                <a:spcPts val="0"/>
              </a:spcBef>
              <a:buFontTx/>
              <a:buNone/>
              <a:defRPr sz="1999"/>
            </a:lvl8pPr>
            <a:lvl9pPr marL="0" indent="0">
              <a:spcBef>
                <a:spcPts val="0"/>
              </a:spcBef>
              <a:buFontTx/>
              <a:buNone/>
              <a:defRPr sz="1999"/>
            </a:lvl9pPr>
          </a:lstStyle>
          <a:p>
            <a:pPr lvl="0"/>
            <a:r>
              <a:rPr lang="en-US"/>
              <a:t>Click to edit Master text styles</a:t>
            </a:r>
          </a:p>
        </p:txBody>
      </p:sp>
      <p:sp>
        <p:nvSpPr>
          <p:cNvPr id="11" name="Text Placeholder 9"/>
          <p:cNvSpPr>
            <a:spLocks noGrp="1"/>
          </p:cNvSpPr>
          <p:nvPr>
            <p:ph type="body" sz="quarter" idx="14"/>
          </p:nvPr>
        </p:nvSpPr>
        <p:spPr>
          <a:xfrm>
            <a:off x="608013" y="5791200"/>
            <a:ext cx="9141619" cy="457200"/>
          </a:xfrm>
        </p:spPr>
        <p:txBody>
          <a:bodyPr wrap="square">
            <a:noAutofit/>
          </a:bodyPr>
          <a:lstStyle>
            <a:lvl1pPr marL="0" indent="0">
              <a:spcBef>
                <a:spcPts val="0"/>
              </a:spcBef>
              <a:buFontTx/>
              <a:buNone/>
              <a:defRPr sz="2799"/>
            </a:lvl1pPr>
            <a:lvl2pPr marL="0" indent="0">
              <a:spcBef>
                <a:spcPts val="0"/>
              </a:spcBef>
              <a:buFontTx/>
              <a:buNone/>
              <a:defRPr sz="1999"/>
            </a:lvl2pPr>
            <a:lvl3pPr marL="0" indent="0">
              <a:spcBef>
                <a:spcPts val="0"/>
              </a:spcBef>
              <a:buFontTx/>
              <a:buNone/>
              <a:defRPr sz="1999"/>
            </a:lvl3pPr>
            <a:lvl4pPr marL="0" indent="0">
              <a:spcBef>
                <a:spcPts val="0"/>
              </a:spcBef>
              <a:buFontTx/>
              <a:buNone/>
              <a:defRPr sz="1999"/>
            </a:lvl4pPr>
            <a:lvl5pPr marL="0" indent="0">
              <a:spcBef>
                <a:spcPts val="0"/>
              </a:spcBef>
              <a:buFontTx/>
              <a:buNone/>
              <a:defRPr sz="1999"/>
            </a:lvl5pPr>
            <a:lvl6pPr marL="0" indent="0">
              <a:spcBef>
                <a:spcPts val="0"/>
              </a:spcBef>
              <a:buFontTx/>
              <a:buNone/>
              <a:defRPr sz="1999"/>
            </a:lvl6pPr>
            <a:lvl7pPr marL="0" indent="0">
              <a:spcBef>
                <a:spcPts val="0"/>
              </a:spcBef>
              <a:buFontTx/>
              <a:buNone/>
              <a:defRPr sz="1999"/>
            </a:lvl7pPr>
            <a:lvl8pPr marL="0" indent="0">
              <a:spcBef>
                <a:spcPts val="0"/>
              </a:spcBef>
              <a:buFontTx/>
              <a:buNone/>
              <a:defRPr sz="1999"/>
            </a:lvl8pPr>
            <a:lvl9pPr marL="0" indent="0">
              <a:spcBef>
                <a:spcPts val="0"/>
              </a:spcBef>
              <a:buFontTx/>
              <a:buNone/>
              <a:defRPr sz="1999"/>
            </a:lvl9pPr>
          </a:lstStyle>
          <a:p>
            <a:pPr lvl="0"/>
            <a:r>
              <a:rPr lang="en-US"/>
              <a:t>Click to edit Master text styles</a:t>
            </a:r>
          </a:p>
        </p:txBody>
      </p:sp>
      <p:grpSp>
        <p:nvGrpSpPr>
          <p:cNvPr id="9" name="Group 8"/>
          <p:cNvGrpSpPr/>
          <p:nvPr userDrawn="1"/>
        </p:nvGrpSpPr>
        <p:grpSpPr>
          <a:xfrm>
            <a:off x="1048005" y="766395"/>
            <a:ext cx="1930326" cy="467406"/>
            <a:chOff x="-504825" y="3757613"/>
            <a:chExt cx="1009650" cy="244475"/>
          </a:xfrm>
          <a:solidFill>
            <a:schemeClr val="bg1"/>
          </a:solidFill>
        </p:grpSpPr>
        <p:sp>
          <p:nvSpPr>
            <p:cNvPr id="13"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14"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15"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16"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17"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18"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19"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20"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21"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22"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23"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24"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25"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grpSp>
      <p:pic>
        <p:nvPicPr>
          <p:cNvPr id="6148" name="Picture 4" descr="Automation company in bangalore">
            <a:extLst>
              <a:ext uri="{FF2B5EF4-FFF2-40B4-BE49-F238E27FC236}">
                <a16:creationId xmlns:a16="http://schemas.microsoft.com/office/drawing/2014/main" id="{5721DED5-2893-4032-9860-C1DCCF711F47}"/>
              </a:ext>
            </a:extLst>
          </p:cNvPr>
          <p:cNvPicPr>
            <a:picLocks noChangeAspect="1" noChangeArrowheads="1"/>
          </p:cNvPicPr>
          <p:nvPr userDrawn="1"/>
        </p:nvPicPr>
        <p:blipFill>
          <a:blip r:embed="rId2">
            <a:alphaModFix/>
            <a:lum bright="70000" contrast="-70000"/>
            <a:extLst>
              <a:ext uri="{28A0092B-C50C-407E-A947-70E740481C1C}">
                <a14:useLocalDpi xmlns:a14="http://schemas.microsoft.com/office/drawing/2010/main" val="0"/>
              </a:ext>
            </a:extLst>
          </a:blip>
          <a:srcRect/>
          <a:stretch>
            <a:fillRect/>
          </a:stretch>
        </p:blipFill>
        <p:spPr bwMode="auto">
          <a:xfrm>
            <a:off x="0" y="2393157"/>
            <a:ext cx="12192000" cy="4464844"/>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8484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mage Right">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dirty="0"/>
          </a:p>
        </p:txBody>
      </p:sp>
      <p:sp>
        <p:nvSpPr>
          <p:cNvPr id="2" name="Title 1"/>
          <p:cNvSpPr>
            <a:spLocks noGrp="1"/>
          </p:cNvSpPr>
          <p:nvPr>
            <p:ph type="title" hasCustomPrompt="1"/>
          </p:nvPr>
        </p:nvSpPr>
        <p:spPr/>
        <p:txBody>
          <a:bodyPr/>
          <a:lstStyle>
            <a:lvl1pPr>
              <a:defRPr baseline="0"/>
            </a:lvl1pPr>
          </a:lstStyle>
          <a:p>
            <a:r>
              <a:rPr lang="en-US" dirty="0"/>
              <a:t>Image Right</a:t>
            </a:r>
          </a:p>
        </p:txBody>
      </p:sp>
      <p:sp>
        <p:nvSpPr>
          <p:cNvPr id="9" name="Content Placeholder 8"/>
          <p:cNvSpPr>
            <a:spLocks noGrp="1"/>
          </p:cNvSpPr>
          <p:nvPr>
            <p:ph sz="quarter" idx="14" hasCustomPrompt="1"/>
          </p:nvPr>
        </p:nvSpPr>
        <p:spPr>
          <a:xfrm>
            <a:off x="946786" y="1736725"/>
            <a:ext cx="3955414" cy="4443413"/>
          </a:xfrm>
        </p:spPr>
        <p:txBody>
          <a:bodyPr/>
          <a:lstStyle>
            <a:lvl1pPr marL="0" indent="0">
              <a:spcAft>
                <a:spcPts val="1200"/>
              </a:spcAft>
              <a:buNone/>
              <a:defRPr sz="2400"/>
            </a:lvl1pPr>
            <a:lvl2pPr marL="346075" indent="0">
              <a:spcAft>
                <a:spcPts val="1200"/>
              </a:spcAft>
              <a:buNone/>
              <a:defRPr sz="1800"/>
            </a:lvl2pPr>
            <a:lvl3pPr marL="574675" indent="0">
              <a:spcAft>
                <a:spcPts val="1200"/>
              </a:spcAft>
              <a:buNone/>
              <a:defRPr sz="1600"/>
            </a:lvl3pPr>
            <a:lvl4pPr marL="744538" indent="0">
              <a:spcAft>
                <a:spcPts val="1200"/>
              </a:spcAft>
              <a:buNone/>
              <a:defRPr sz="1600"/>
            </a:lvl4pPr>
            <a:lvl5pPr marL="922337" indent="0">
              <a:spcAft>
                <a:spcPts val="1200"/>
              </a:spcAft>
              <a:buNone/>
              <a:defRPr sz="1600"/>
            </a:lvl5pPr>
          </a:lstStyle>
          <a:p>
            <a:pPr lvl="0"/>
            <a:r>
              <a:rPr lang="en-US" dirty="0"/>
              <a:t>First level 24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 as too small</a:t>
            </a:r>
          </a:p>
          <a:p>
            <a:pPr lvl="4"/>
            <a:r>
              <a:rPr lang="en-US" dirty="0"/>
              <a:t>Fifth level – avoid as too small</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38685725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mage Right with Bullets">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dirty="0"/>
          </a:p>
        </p:txBody>
      </p:sp>
      <p:sp>
        <p:nvSpPr>
          <p:cNvPr id="2" name="Title 1"/>
          <p:cNvSpPr>
            <a:spLocks noGrp="1"/>
          </p:cNvSpPr>
          <p:nvPr>
            <p:ph type="title" hasCustomPrompt="1"/>
          </p:nvPr>
        </p:nvSpPr>
        <p:spPr/>
        <p:txBody>
          <a:bodyPr/>
          <a:lstStyle>
            <a:lvl1pPr>
              <a:defRPr/>
            </a:lvl1pPr>
          </a:lstStyle>
          <a:p>
            <a:r>
              <a:rPr lang="en-US" dirty="0"/>
              <a:t>Image Right with Bullets</a:t>
            </a:r>
          </a:p>
        </p:txBody>
      </p:sp>
      <p:sp>
        <p:nvSpPr>
          <p:cNvPr id="9" name="Content Placeholder 8"/>
          <p:cNvSpPr>
            <a:spLocks noGrp="1"/>
          </p:cNvSpPr>
          <p:nvPr>
            <p:ph sz="quarter" idx="14" hasCustomPrompt="1"/>
          </p:nvPr>
        </p:nvSpPr>
        <p:spPr>
          <a:xfrm>
            <a:off x="946786" y="1736725"/>
            <a:ext cx="3955414" cy="4443413"/>
          </a:xfrm>
        </p:spPr>
        <p:txBody>
          <a:bodyPr/>
          <a:lstStyle>
            <a:lvl1pPr>
              <a:spcAft>
                <a:spcPts val="1200"/>
              </a:spcAft>
              <a:defRPr sz="2400"/>
            </a:lvl1pPr>
            <a:lvl2pPr>
              <a:spcAft>
                <a:spcPts val="1200"/>
              </a:spcAft>
              <a:defRPr sz="1800"/>
            </a:lvl2pPr>
            <a:lvl3pPr>
              <a:spcAft>
                <a:spcPts val="1200"/>
              </a:spcAft>
              <a:defRPr sz="1600"/>
            </a:lvl3pPr>
            <a:lvl4pPr>
              <a:spcAft>
                <a:spcPts val="1200"/>
              </a:spcAft>
              <a:defRPr sz="1600"/>
            </a:lvl4pPr>
            <a:lvl5pPr>
              <a:spcAft>
                <a:spcPts val="1200"/>
              </a:spcAft>
              <a:defRPr sz="1600"/>
            </a:lvl5pPr>
          </a:lstStyle>
          <a:p>
            <a:pPr lvl="0"/>
            <a:r>
              <a:rPr lang="en-US" dirty="0"/>
              <a:t>First level 24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 as too small</a:t>
            </a:r>
          </a:p>
          <a:p>
            <a:pPr lvl="4"/>
            <a:r>
              <a:rPr lang="en-US" dirty="0"/>
              <a:t>Fifth level – avoid as too small</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7744429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Image Right with Bullets—INFORM ">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dirty="0"/>
          </a:p>
        </p:txBody>
      </p:sp>
      <p:sp>
        <p:nvSpPr>
          <p:cNvPr id="2" name="Title 1"/>
          <p:cNvSpPr>
            <a:spLocks noGrp="1"/>
          </p:cNvSpPr>
          <p:nvPr>
            <p:ph type="title" hasCustomPrompt="1"/>
          </p:nvPr>
        </p:nvSpPr>
        <p:spPr/>
        <p:txBody>
          <a:bodyPr/>
          <a:lstStyle>
            <a:lvl1pPr>
              <a:defRPr/>
            </a:lvl1pPr>
          </a:lstStyle>
          <a:p>
            <a:r>
              <a:rPr lang="en-US" dirty="0"/>
              <a:t>Image Right with Bullets—INFORM</a:t>
            </a:r>
          </a:p>
        </p:txBody>
      </p:sp>
      <p:sp>
        <p:nvSpPr>
          <p:cNvPr id="9" name="Content Placeholder 8"/>
          <p:cNvSpPr>
            <a:spLocks noGrp="1"/>
          </p:cNvSpPr>
          <p:nvPr>
            <p:ph sz="quarter" idx="14" hasCustomPrompt="1"/>
          </p:nvPr>
        </p:nvSpPr>
        <p:spPr>
          <a:xfrm>
            <a:off x="946786" y="1736725"/>
            <a:ext cx="3955414" cy="4443413"/>
          </a:xfrm>
        </p:spPr>
        <p:txBody>
          <a:bodyPr/>
          <a:lstStyle>
            <a:lvl1pPr>
              <a:spcAft>
                <a:spcPts val="1200"/>
              </a:spcAft>
              <a:defRPr sz="2000"/>
            </a:lvl1pPr>
            <a:lvl2pPr>
              <a:spcAft>
                <a:spcPts val="1200"/>
              </a:spcAft>
              <a:defRPr sz="1800"/>
            </a:lvl2pPr>
            <a:lvl3pPr>
              <a:spcAft>
                <a:spcPts val="1200"/>
              </a:spcAft>
              <a:defRPr sz="1600"/>
            </a:lvl3pPr>
            <a:lvl4pPr>
              <a:spcAft>
                <a:spcPts val="1200"/>
              </a:spcAft>
              <a:defRPr sz="1400"/>
            </a:lvl4pPr>
            <a:lvl5pPr>
              <a:spcAft>
                <a:spcPts val="1200"/>
              </a:spcAft>
              <a:defRPr sz="14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 as too small</a:t>
            </a:r>
          </a:p>
          <a:p>
            <a:pPr lvl="4"/>
            <a:r>
              <a:rPr lang="en-US" dirty="0"/>
              <a:t>Fifth level – avoid as too small</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17049800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alf-Screen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47750" y="1987091"/>
            <a:ext cx="4383499" cy="3936380"/>
          </a:xfrm>
        </p:spPr>
        <p:txBody>
          <a:bodyPr/>
          <a:lstStyle>
            <a:lvl1pPr>
              <a:defRPr baseline="0"/>
            </a:lvl1pPr>
          </a:lstStyle>
          <a:p>
            <a:r>
              <a:rPr lang="en-US" dirty="0"/>
              <a:t>Half Screen Image Right 36 </a:t>
            </a:r>
            <a:r>
              <a:rPr lang="en-US" dirty="0" err="1"/>
              <a:t>pt</a:t>
            </a:r>
            <a:endParaRPr lang="en-US" dirty="0"/>
          </a:p>
        </p:txBody>
      </p:sp>
      <p:sp>
        <p:nvSpPr>
          <p:cNvPr id="4" name="Picture Placeholder 2"/>
          <p:cNvSpPr>
            <a:spLocks noGrp="1"/>
          </p:cNvSpPr>
          <p:nvPr>
            <p:ph type="pic" idx="11"/>
          </p:nvPr>
        </p:nvSpPr>
        <p:spPr bwMode="ltGray">
          <a:xfrm>
            <a:off x="6191251" y="1"/>
            <a:ext cx="6000750"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grpSp>
        <p:nvGrpSpPr>
          <p:cNvPr id="5" name="Logo">
            <a:extLst>
              <a:ext uri="{FF2B5EF4-FFF2-40B4-BE49-F238E27FC236}">
                <a16:creationId xmlns:a16="http://schemas.microsoft.com/office/drawing/2014/main" id="{A9F03245-2338-0B4B-99FF-A23E06E408C6}"/>
              </a:ext>
            </a:extLst>
          </p:cNvPr>
          <p:cNvGrpSpPr>
            <a:grpSpLocks noChangeAspect="1"/>
          </p:cNvGrpSpPr>
          <p:nvPr userDrawn="1"/>
        </p:nvGrpSpPr>
        <p:grpSpPr>
          <a:xfrm>
            <a:off x="11051812" y="6398865"/>
            <a:ext cx="875755" cy="212246"/>
            <a:chOff x="941528" y="4056809"/>
            <a:chExt cx="1454151" cy="352425"/>
          </a:xfrm>
          <a:solidFill>
            <a:schemeClr val="bg1">
              <a:lumMod val="75000"/>
            </a:schemeClr>
          </a:solidFill>
        </p:grpSpPr>
        <p:sp>
          <p:nvSpPr>
            <p:cNvPr id="7" name="Freeform 5">
              <a:extLst>
                <a:ext uri="{FF2B5EF4-FFF2-40B4-BE49-F238E27FC236}">
                  <a16:creationId xmlns:a16="http://schemas.microsoft.com/office/drawing/2014/main" id="{85E24737-38F4-684C-8B33-16CB48663281}"/>
                </a:ext>
              </a:extLst>
            </p:cNvPr>
            <p:cNvSpPr>
              <a:spLocks/>
            </p:cNvSpPr>
            <p:nvPr/>
          </p:nvSpPr>
          <p:spPr bwMode="auto">
            <a:xfrm>
              <a:off x="1009791" y="4056809"/>
              <a:ext cx="282575" cy="282575"/>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8" name="Freeform 6">
              <a:extLst>
                <a:ext uri="{FF2B5EF4-FFF2-40B4-BE49-F238E27FC236}">
                  <a16:creationId xmlns:a16="http://schemas.microsoft.com/office/drawing/2014/main" id="{749EE0F3-0A26-3C43-BD92-B45A8A68226B}"/>
                </a:ext>
              </a:extLst>
            </p:cNvPr>
            <p:cNvSpPr>
              <a:spLocks/>
            </p:cNvSpPr>
            <p:nvPr/>
          </p:nvSpPr>
          <p:spPr bwMode="auto">
            <a:xfrm>
              <a:off x="941528" y="4125071"/>
              <a:ext cx="282575" cy="284163"/>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9" name="Freeform 7">
              <a:extLst>
                <a:ext uri="{FF2B5EF4-FFF2-40B4-BE49-F238E27FC236}">
                  <a16:creationId xmlns:a16="http://schemas.microsoft.com/office/drawing/2014/main" id="{954F165F-1C0B-F140-9D35-01C63368AE5F}"/>
                </a:ext>
              </a:extLst>
            </p:cNvPr>
            <p:cNvSpPr>
              <a:spLocks/>
            </p:cNvSpPr>
            <p:nvPr/>
          </p:nvSpPr>
          <p:spPr bwMode="auto">
            <a:xfrm>
              <a:off x="1374916" y="4056809"/>
              <a:ext cx="163513" cy="152400"/>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10" name="Rectangle 8">
              <a:extLst>
                <a:ext uri="{FF2B5EF4-FFF2-40B4-BE49-F238E27FC236}">
                  <a16:creationId xmlns:a16="http://schemas.microsoft.com/office/drawing/2014/main" id="{FFDFF26A-EA87-084D-A84C-F570C78FF3C2}"/>
                </a:ext>
              </a:extLst>
            </p:cNvPr>
            <p:cNvSpPr>
              <a:spLocks noChangeArrowheads="1"/>
            </p:cNvSpPr>
            <p:nvPr/>
          </p:nvSpPr>
          <p:spPr bwMode="auto">
            <a:xfrm>
              <a:off x="1614628" y="4056809"/>
              <a:ext cx="28575" cy="152400"/>
            </a:xfrm>
            <a:prstGeom prst="rect">
              <a:avLst/>
            </a:pr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11" name="Freeform 9">
              <a:extLst>
                <a:ext uri="{FF2B5EF4-FFF2-40B4-BE49-F238E27FC236}">
                  <a16:creationId xmlns:a16="http://schemas.microsoft.com/office/drawing/2014/main" id="{D5901F0D-D298-9747-AE5F-6A9DA6A38C89}"/>
                </a:ext>
              </a:extLst>
            </p:cNvPr>
            <p:cNvSpPr>
              <a:spLocks/>
            </p:cNvSpPr>
            <p:nvPr/>
          </p:nvSpPr>
          <p:spPr bwMode="auto">
            <a:xfrm>
              <a:off x="1720991" y="4056809"/>
              <a:ext cx="147638" cy="152400"/>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12" name="Freeform 10">
              <a:extLst>
                <a:ext uri="{FF2B5EF4-FFF2-40B4-BE49-F238E27FC236}">
                  <a16:creationId xmlns:a16="http://schemas.microsoft.com/office/drawing/2014/main" id="{4B00A39F-1E0B-9541-8034-015E7E4F557E}"/>
                </a:ext>
              </a:extLst>
            </p:cNvPr>
            <p:cNvSpPr>
              <a:spLocks noEditPoints="1"/>
            </p:cNvSpPr>
            <p:nvPr/>
          </p:nvSpPr>
          <p:spPr bwMode="auto">
            <a:xfrm>
              <a:off x="1944828" y="4056809"/>
              <a:ext cx="149225" cy="152400"/>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13" name="Freeform 11">
              <a:extLst>
                <a:ext uri="{FF2B5EF4-FFF2-40B4-BE49-F238E27FC236}">
                  <a16:creationId xmlns:a16="http://schemas.microsoft.com/office/drawing/2014/main" id="{D8642C2B-8B4A-0945-9FC7-D4E39C3D7597}"/>
                </a:ext>
              </a:extLst>
            </p:cNvPr>
            <p:cNvSpPr>
              <a:spLocks noEditPoints="1"/>
            </p:cNvSpPr>
            <p:nvPr/>
          </p:nvSpPr>
          <p:spPr bwMode="auto">
            <a:xfrm>
              <a:off x="2170253" y="4056809"/>
              <a:ext cx="147638" cy="152400"/>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14" name="Freeform 12">
              <a:extLst>
                <a:ext uri="{FF2B5EF4-FFF2-40B4-BE49-F238E27FC236}">
                  <a16:creationId xmlns:a16="http://schemas.microsoft.com/office/drawing/2014/main" id="{000A99EF-0612-E241-96C2-003BBF0D6194}"/>
                </a:ext>
              </a:extLst>
            </p:cNvPr>
            <p:cNvSpPr>
              <a:spLocks/>
            </p:cNvSpPr>
            <p:nvPr/>
          </p:nvSpPr>
          <p:spPr bwMode="auto">
            <a:xfrm>
              <a:off x="1374916" y="4256834"/>
              <a:ext cx="149225" cy="150813"/>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15" name="Freeform 13">
              <a:extLst>
                <a:ext uri="{FF2B5EF4-FFF2-40B4-BE49-F238E27FC236}">
                  <a16:creationId xmlns:a16="http://schemas.microsoft.com/office/drawing/2014/main" id="{40947A45-4834-C644-B6E8-DEEBF806ED10}"/>
                </a:ext>
              </a:extLst>
            </p:cNvPr>
            <p:cNvSpPr>
              <a:spLocks noEditPoints="1"/>
            </p:cNvSpPr>
            <p:nvPr/>
          </p:nvSpPr>
          <p:spPr bwMode="auto">
            <a:xfrm>
              <a:off x="1565416" y="4256834"/>
              <a:ext cx="147638" cy="150813"/>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16" name="Freeform 14">
              <a:extLst>
                <a:ext uri="{FF2B5EF4-FFF2-40B4-BE49-F238E27FC236}">
                  <a16:creationId xmlns:a16="http://schemas.microsoft.com/office/drawing/2014/main" id="{6AC242BE-5097-3A45-9D36-5C8ABA8B1422}"/>
                </a:ext>
              </a:extLst>
            </p:cNvPr>
            <p:cNvSpPr>
              <a:spLocks/>
            </p:cNvSpPr>
            <p:nvPr/>
          </p:nvSpPr>
          <p:spPr bwMode="auto">
            <a:xfrm>
              <a:off x="1767028" y="4256834"/>
              <a:ext cx="147638" cy="152400"/>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17" name="Freeform 15">
              <a:extLst>
                <a:ext uri="{FF2B5EF4-FFF2-40B4-BE49-F238E27FC236}">
                  <a16:creationId xmlns:a16="http://schemas.microsoft.com/office/drawing/2014/main" id="{EA00006B-E847-7843-8298-BF49E9B9ABB9}"/>
                </a:ext>
              </a:extLst>
            </p:cNvPr>
            <p:cNvSpPr>
              <a:spLocks/>
            </p:cNvSpPr>
            <p:nvPr/>
          </p:nvSpPr>
          <p:spPr bwMode="auto">
            <a:xfrm>
              <a:off x="1968641" y="4256834"/>
              <a:ext cx="147638" cy="150813"/>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18" name="Freeform 16">
              <a:extLst>
                <a:ext uri="{FF2B5EF4-FFF2-40B4-BE49-F238E27FC236}">
                  <a16:creationId xmlns:a16="http://schemas.microsoft.com/office/drawing/2014/main" id="{70607E3A-ADB9-0248-BFD7-A336458B0AD5}"/>
                </a:ext>
              </a:extLst>
            </p:cNvPr>
            <p:cNvSpPr>
              <a:spLocks/>
            </p:cNvSpPr>
            <p:nvPr/>
          </p:nvSpPr>
          <p:spPr bwMode="auto">
            <a:xfrm>
              <a:off x="2168666" y="4256834"/>
              <a:ext cx="149225" cy="152400"/>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19" name="Freeform 17">
              <a:extLst>
                <a:ext uri="{FF2B5EF4-FFF2-40B4-BE49-F238E27FC236}">
                  <a16:creationId xmlns:a16="http://schemas.microsoft.com/office/drawing/2014/main" id="{6DCD6B39-EB31-2F49-89C8-6B6E76F5F896}"/>
                </a:ext>
              </a:extLst>
            </p:cNvPr>
            <p:cNvSpPr>
              <a:spLocks noEditPoints="1"/>
            </p:cNvSpPr>
            <p:nvPr/>
          </p:nvSpPr>
          <p:spPr bwMode="auto">
            <a:xfrm>
              <a:off x="2340116" y="4058396"/>
              <a:ext cx="55563" cy="5556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32678189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Half-Screen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69250" y="1951465"/>
            <a:ext cx="4383499" cy="3936380"/>
          </a:xfrm>
        </p:spPr>
        <p:txBody>
          <a:bodyPr/>
          <a:lstStyle>
            <a:lvl1pPr>
              <a:defRPr/>
            </a:lvl1pPr>
          </a:lstStyle>
          <a:p>
            <a:r>
              <a:rPr lang="en-US" dirty="0"/>
              <a:t>Half Screen Image </a:t>
            </a:r>
            <a:br>
              <a:rPr lang="en-US" dirty="0"/>
            </a:br>
            <a:r>
              <a:rPr lang="en-US" dirty="0"/>
              <a:t>Left 36 </a:t>
            </a:r>
            <a:r>
              <a:rPr lang="en-US" dirty="0" err="1"/>
              <a:t>pt</a:t>
            </a:r>
            <a:endParaRPr lang="en-US" dirty="0"/>
          </a:p>
        </p:txBody>
      </p:sp>
      <p:sp>
        <p:nvSpPr>
          <p:cNvPr id="4" name="Picture Placeholder 2"/>
          <p:cNvSpPr>
            <a:spLocks noGrp="1"/>
          </p:cNvSpPr>
          <p:nvPr>
            <p:ph type="pic" idx="11"/>
          </p:nvPr>
        </p:nvSpPr>
        <p:spPr bwMode="ltGray">
          <a:xfrm>
            <a:off x="1" y="1"/>
            <a:ext cx="6000752"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dirty="0"/>
          </a:p>
        </p:txBody>
      </p:sp>
    </p:spTree>
    <p:extLst>
      <p:ext uri="{BB962C8B-B14F-4D97-AF65-F5344CB8AC3E}">
        <p14:creationId xmlns:p14="http://schemas.microsoft.com/office/powerpoint/2010/main" val="24207104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12192000" cy="6858000"/>
          </a:xfrm>
          <a:solidFill>
            <a:schemeClr val="bg1">
              <a:lumMod val="95000"/>
            </a:schemeClr>
          </a:solidFill>
        </p:spPr>
        <p:txBody>
          <a:bodyPr/>
          <a:lstStyle>
            <a:lvl1pPr marL="0" indent="0" algn="ctr">
              <a:buNone/>
              <a:defRPr baseline="0"/>
            </a:lvl1pPr>
          </a:lstStyle>
          <a:p>
            <a:r>
              <a:rPr lang="en-US"/>
              <a:t>Click icon to add picture</a:t>
            </a:r>
            <a:endParaRPr lang="en-US" dirty="0"/>
          </a:p>
        </p:txBody>
      </p:sp>
      <p:sp>
        <p:nvSpPr>
          <p:cNvPr id="3" name="Rectangle 2"/>
          <p:cNvSpPr/>
          <p:nvPr userDrawn="1"/>
        </p:nvSpPr>
        <p:spPr>
          <a:xfrm>
            <a:off x="1041400" y="0"/>
            <a:ext cx="1803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Logo">
            <a:extLst>
              <a:ext uri="{FF2B5EF4-FFF2-40B4-BE49-F238E27FC236}">
                <a16:creationId xmlns:a16="http://schemas.microsoft.com/office/drawing/2014/main" id="{CB5C008C-DE62-D640-A9D2-EF2A6A211ACF}"/>
              </a:ext>
            </a:extLst>
          </p:cNvPr>
          <p:cNvGrpSpPr>
            <a:grpSpLocks noChangeAspect="1"/>
          </p:cNvGrpSpPr>
          <p:nvPr userDrawn="1"/>
        </p:nvGrpSpPr>
        <p:grpSpPr>
          <a:xfrm>
            <a:off x="11051812" y="6398865"/>
            <a:ext cx="875755" cy="212246"/>
            <a:chOff x="941528" y="4056809"/>
            <a:chExt cx="1454151" cy="352425"/>
          </a:xfrm>
          <a:solidFill>
            <a:schemeClr val="bg1">
              <a:lumMod val="75000"/>
            </a:schemeClr>
          </a:solidFill>
        </p:grpSpPr>
        <p:sp>
          <p:nvSpPr>
            <p:cNvPr id="6" name="Freeform 5">
              <a:extLst>
                <a:ext uri="{FF2B5EF4-FFF2-40B4-BE49-F238E27FC236}">
                  <a16:creationId xmlns:a16="http://schemas.microsoft.com/office/drawing/2014/main" id="{644786BA-F201-A940-A396-8F0284DE6CD4}"/>
                </a:ext>
              </a:extLst>
            </p:cNvPr>
            <p:cNvSpPr>
              <a:spLocks/>
            </p:cNvSpPr>
            <p:nvPr/>
          </p:nvSpPr>
          <p:spPr bwMode="auto">
            <a:xfrm>
              <a:off x="1009791" y="4056809"/>
              <a:ext cx="282575" cy="282575"/>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7" name="Freeform 6">
              <a:extLst>
                <a:ext uri="{FF2B5EF4-FFF2-40B4-BE49-F238E27FC236}">
                  <a16:creationId xmlns:a16="http://schemas.microsoft.com/office/drawing/2014/main" id="{45C40E22-ED91-5145-86C6-D0DD1311018A}"/>
                </a:ext>
              </a:extLst>
            </p:cNvPr>
            <p:cNvSpPr>
              <a:spLocks/>
            </p:cNvSpPr>
            <p:nvPr/>
          </p:nvSpPr>
          <p:spPr bwMode="auto">
            <a:xfrm>
              <a:off x="941528" y="4125071"/>
              <a:ext cx="282575" cy="284163"/>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8" name="Freeform 7">
              <a:extLst>
                <a:ext uri="{FF2B5EF4-FFF2-40B4-BE49-F238E27FC236}">
                  <a16:creationId xmlns:a16="http://schemas.microsoft.com/office/drawing/2014/main" id="{453DC8F5-7F30-B144-A7A2-39A4BFBFEB49}"/>
                </a:ext>
              </a:extLst>
            </p:cNvPr>
            <p:cNvSpPr>
              <a:spLocks/>
            </p:cNvSpPr>
            <p:nvPr/>
          </p:nvSpPr>
          <p:spPr bwMode="auto">
            <a:xfrm>
              <a:off x="1374916" y="4056809"/>
              <a:ext cx="163513" cy="152400"/>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9" name="Rectangle 8">
              <a:extLst>
                <a:ext uri="{FF2B5EF4-FFF2-40B4-BE49-F238E27FC236}">
                  <a16:creationId xmlns:a16="http://schemas.microsoft.com/office/drawing/2014/main" id="{EB15F073-5285-5948-9758-8E54F349793C}"/>
                </a:ext>
              </a:extLst>
            </p:cNvPr>
            <p:cNvSpPr>
              <a:spLocks noChangeArrowheads="1"/>
            </p:cNvSpPr>
            <p:nvPr/>
          </p:nvSpPr>
          <p:spPr bwMode="auto">
            <a:xfrm>
              <a:off x="1614628" y="4056809"/>
              <a:ext cx="28575" cy="152400"/>
            </a:xfrm>
            <a:prstGeom prst="rect">
              <a:avLst/>
            </a:pr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10" name="Freeform 9">
              <a:extLst>
                <a:ext uri="{FF2B5EF4-FFF2-40B4-BE49-F238E27FC236}">
                  <a16:creationId xmlns:a16="http://schemas.microsoft.com/office/drawing/2014/main" id="{928B1850-6523-5F46-AC47-F41B712169DC}"/>
                </a:ext>
              </a:extLst>
            </p:cNvPr>
            <p:cNvSpPr>
              <a:spLocks/>
            </p:cNvSpPr>
            <p:nvPr/>
          </p:nvSpPr>
          <p:spPr bwMode="auto">
            <a:xfrm>
              <a:off x="1720991" y="4056809"/>
              <a:ext cx="147638" cy="152400"/>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11" name="Freeform 10">
              <a:extLst>
                <a:ext uri="{FF2B5EF4-FFF2-40B4-BE49-F238E27FC236}">
                  <a16:creationId xmlns:a16="http://schemas.microsoft.com/office/drawing/2014/main" id="{14F23E04-2E4D-ED4A-B9E9-9301E776E602}"/>
                </a:ext>
              </a:extLst>
            </p:cNvPr>
            <p:cNvSpPr>
              <a:spLocks noEditPoints="1"/>
            </p:cNvSpPr>
            <p:nvPr/>
          </p:nvSpPr>
          <p:spPr bwMode="auto">
            <a:xfrm>
              <a:off x="1944828" y="4056809"/>
              <a:ext cx="149225" cy="152400"/>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12" name="Freeform 11">
              <a:extLst>
                <a:ext uri="{FF2B5EF4-FFF2-40B4-BE49-F238E27FC236}">
                  <a16:creationId xmlns:a16="http://schemas.microsoft.com/office/drawing/2014/main" id="{74C55765-05D9-A449-A616-9CBCCA7A1CDC}"/>
                </a:ext>
              </a:extLst>
            </p:cNvPr>
            <p:cNvSpPr>
              <a:spLocks noEditPoints="1"/>
            </p:cNvSpPr>
            <p:nvPr/>
          </p:nvSpPr>
          <p:spPr bwMode="auto">
            <a:xfrm>
              <a:off x="2170253" y="4056809"/>
              <a:ext cx="147638" cy="152400"/>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13" name="Freeform 12">
              <a:extLst>
                <a:ext uri="{FF2B5EF4-FFF2-40B4-BE49-F238E27FC236}">
                  <a16:creationId xmlns:a16="http://schemas.microsoft.com/office/drawing/2014/main" id="{37E37694-2FEB-FB41-B157-60C042230094}"/>
                </a:ext>
              </a:extLst>
            </p:cNvPr>
            <p:cNvSpPr>
              <a:spLocks/>
            </p:cNvSpPr>
            <p:nvPr/>
          </p:nvSpPr>
          <p:spPr bwMode="auto">
            <a:xfrm>
              <a:off x="1374916" y="4256834"/>
              <a:ext cx="149225" cy="150813"/>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14" name="Freeform 13">
              <a:extLst>
                <a:ext uri="{FF2B5EF4-FFF2-40B4-BE49-F238E27FC236}">
                  <a16:creationId xmlns:a16="http://schemas.microsoft.com/office/drawing/2014/main" id="{A2C24CE0-52B4-664E-9580-087D05C0BC7E}"/>
                </a:ext>
              </a:extLst>
            </p:cNvPr>
            <p:cNvSpPr>
              <a:spLocks noEditPoints="1"/>
            </p:cNvSpPr>
            <p:nvPr/>
          </p:nvSpPr>
          <p:spPr bwMode="auto">
            <a:xfrm>
              <a:off x="1565416" y="4256834"/>
              <a:ext cx="147638" cy="150813"/>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15" name="Freeform 14">
              <a:extLst>
                <a:ext uri="{FF2B5EF4-FFF2-40B4-BE49-F238E27FC236}">
                  <a16:creationId xmlns:a16="http://schemas.microsoft.com/office/drawing/2014/main" id="{936AE499-E886-304D-B265-D0E84870F9DC}"/>
                </a:ext>
              </a:extLst>
            </p:cNvPr>
            <p:cNvSpPr>
              <a:spLocks/>
            </p:cNvSpPr>
            <p:nvPr/>
          </p:nvSpPr>
          <p:spPr bwMode="auto">
            <a:xfrm>
              <a:off x="1767028" y="4256834"/>
              <a:ext cx="147638" cy="152400"/>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16" name="Freeform 15">
              <a:extLst>
                <a:ext uri="{FF2B5EF4-FFF2-40B4-BE49-F238E27FC236}">
                  <a16:creationId xmlns:a16="http://schemas.microsoft.com/office/drawing/2014/main" id="{B14119FE-5A98-AF4B-8A5A-AFE31DE30F21}"/>
                </a:ext>
              </a:extLst>
            </p:cNvPr>
            <p:cNvSpPr>
              <a:spLocks/>
            </p:cNvSpPr>
            <p:nvPr/>
          </p:nvSpPr>
          <p:spPr bwMode="auto">
            <a:xfrm>
              <a:off x="1968641" y="4256834"/>
              <a:ext cx="147638" cy="150813"/>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17" name="Freeform 16">
              <a:extLst>
                <a:ext uri="{FF2B5EF4-FFF2-40B4-BE49-F238E27FC236}">
                  <a16:creationId xmlns:a16="http://schemas.microsoft.com/office/drawing/2014/main" id="{61413631-07A2-C941-B44C-B7D5B6ADEF10}"/>
                </a:ext>
              </a:extLst>
            </p:cNvPr>
            <p:cNvSpPr>
              <a:spLocks/>
            </p:cNvSpPr>
            <p:nvPr/>
          </p:nvSpPr>
          <p:spPr bwMode="auto">
            <a:xfrm>
              <a:off x="2168666" y="4256834"/>
              <a:ext cx="149225" cy="152400"/>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18" name="Freeform 17">
              <a:extLst>
                <a:ext uri="{FF2B5EF4-FFF2-40B4-BE49-F238E27FC236}">
                  <a16:creationId xmlns:a16="http://schemas.microsoft.com/office/drawing/2014/main" id="{2F7CDE0A-10D9-BE4F-83CB-674291AAFE95}"/>
                </a:ext>
              </a:extLst>
            </p:cNvPr>
            <p:cNvSpPr>
              <a:spLocks noEditPoints="1"/>
            </p:cNvSpPr>
            <p:nvPr/>
          </p:nvSpPr>
          <p:spPr bwMode="auto">
            <a:xfrm>
              <a:off x="2340116" y="4058396"/>
              <a:ext cx="55563" cy="5556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32043094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1_Section Break w Mark">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5000"/>
          </a:blip>
          <a:stretch>
            <a:fillRect/>
          </a:stretch>
        </p:blipFill>
        <p:spPr>
          <a:xfrm>
            <a:off x="-102410" y="0"/>
            <a:ext cx="12192000" cy="6858000"/>
          </a:xfrm>
          <a:prstGeom prst="rect">
            <a:avLst/>
          </a:prstGeom>
          <a:ln w="12700">
            <a:miter lim="400000"/>
          </a:ln>
        </p:spPr>
      </p:pic>
      <p:sp>
        <p:nvSpPr>
          <p:cNvPr id="2"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sp>
        <p:nvSpPr>
          <p:cNvPr id="17"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grpSp>
        <p:nvGrpSpPr>
          <p:cNvPr id="18" name="Group 17"/>
          <p:cNvGrpSpPr/>
          <p:nvPr userDrawn="1"/>
        </p:nvGrpSpPr>
        <p:grpSpPr>
          <a:xfrm>
            <a:off x="941823" y="4240362"/>
            <a:ext cx="869950" cy="869950"/>
            <a:chOff x="3513138" y="642938"/>
            <a:chExt cx="869950" cy="869950"/>
          </a:xfrm>
          <a:solidFill>
            <a:schemeClr val="bg1"/>
          </a:solidFill>
        </p:grpSpPr>
        <p:sp>
          <p:nvSpPr>
            <p:cNvPr id="19" name="Freeform 18"/>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9"/>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79832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2_Section Break w Mark">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5000"/>
          </a:blip>
          <a:stretch>
            <a:fillRect/>
          </a:stretch>
        </p:blipFill>
        <p:spPr>
          <a:xfrm>
            <a:off x="-102410" y="0"/>
            <a:ext cx="12192000" cy="6858000"/>
          </a:xfrm>
          <a:prstGeom prst="rect">
            <a:avLst/>
          </a:prstGeom>
          <a:ln w="12700">
            <a:miter lim="400000"/>
          </a:ln>
        </p:spPr>
      </p:pic>
      <p:grpSp>
        <p:nvGrpSpPr>
          <p:cNvPr id="13" name="Group 12"/>
          <p:cNvGrpSpPr/>
          <p:nvPr/>
        </p:nvGrpSpPr>
        <p:grpSpPr>
          <a:xfrm>
            <a:off x="943753" y="4240362"/>
            <a:ext cx="869950" cy="869950"/>
            <a:chOff x="3513138" y="642938"/>
            <a:chExt cx="869950" cy="869950"/>
          </a:xfrm>
          <a:solidFill>
            <a:schemeClr val="bg1"/>
          </a:solidFill>
        </p:grpSpPr>
        <p:sp>
          <p:nvSpPr>
            <p:cNvPr id="14" name="Freeform 13"/>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sp>
        <p:nvSpPr>
          <p:cNvPr id="10" name="Freeform 9"/>
          <p:cNvSpPr>
            <a:spLocks/>
          </p:cNvSpPr>
          <p:nvPr/>
        </p:nvSpPr>
        <p:spPr bwMode="auto">
          <a:xfrm>
            <a:off x="943753" y="4408637"/>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userDrawn="1"/>
        </p:nvSpPr>
        <p:spPr bwMode="auto">
          <a:xfrm>
            <a:off x="943753" y="4408637"/>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3789542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 w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ctrTitle"/>
          </p:nvPr>
        </p:nvSpPr>
        <p:spPr>
          <a:xfrm>
            <a:off x="950976" y="2446511"/>
            <a:ext cx="7726096" cy="1964978"/>
          </a:xfrm>
        </p:spPr>
        <p:txBody>
          <a:bodyPr anchor="b" anchorCtr="0">
            <a:normAutofit/>
          </a:bodyPr>
          <a:lstStyle>
            <a:lvl1pPr algn="l">
              <a:lnSpc>
                <a:spcPct val="80000"/>
              </a:lnSpc>
              <a:defRPr sz="6000">
                <a:solidFill>
                  <a:schemeClr val="bg1"/>
                </a:solidFill>
              </a:defRPr>
            </a:lvl1pPr>
          </a:lstStyle>
          <a:p>
            <a:r>
              <a:rPr lang="en-US" dirty="0"/>
              <a:t>Click to edit Master title style</a:t>
            </a:r>
          </a:p>
        </p:txBody>
      </p:sp>
      <p:sp>
        <p:nvSpPr>
          <p:cNvPr id="9" name="Shape 48"/>
          <p:cNvSpPr>
            <a:spLocks noGrp="1"/>
          </p:cNvSpPr>
          <p:nvPr>
            <p:ph type="body" sz="quarter" idx="10" hasCustomPrompt="1"/>
          </p:nvPr>
        </p:nvSpPr>
        <p:spPr>
          <a:xfrm>
            <a:off x="951663" y="5071003"/>
            <a:ext cx="4270249" cy="1427453"/>
          </a:xfrm>
          <a:prstGeom prst="rect">
            <a:avLst/>
          </a:prstGeom>
        </p:spPr>
        <p:txBody>
          <a:bodyPr>
            <a:noAutofit/>
          </a:bodyPr>
          <a:lstStyle>
            <a:lvl1pPr marL="0" indent="0">
              <a:lnSpc>
                <a:spcPct val="80000"/>
              </a:lnSpc>
              <a:spcBef>
                <a:spcPts val="0"/>
              </a:spcBef>
              <a:spcAft>
                <a:spcPts val="600"/>
              </a:spcAft>
              <a:buSzTx/>
              <a:buFontTx/>
              <a:buNone/>
              <a:defRPr sz="2000">
                <a:solidFill>
                  <a:srgbClr val="FFFFFF"/>
                </a:solidFill>
              </a:defRPr>
            </a:lvl1pPr>
            <a:lvl2pPr marL="0" indent="0">
              <a:lnSpc>
                <a:spcPct val="80000"/>
              </a:lnSpc>
              <a:spcBef>
                <a:spcPts val="0"/>
              </a:spcBef>
              <a:spcAft>
                <a:spcPts val="600"/>
              </a:spcAft>
              <a:buSzTx/>
              <a:buFontTx/>
              <a:buNone/>
              <a:defRPr sz="2000">
                <a:solidFill>
                  <a:srgbClr val="FFFFFF"/>
                </a:solidFill>
              </a:defRPr>
            </a:lvl2pPr>
            <a:lvl3pPr marL="0" indent="0">
              <a:lnSpc>
                <a:spcPct val="80000"/>
              </a:lnSpc>
              <a:spcBef>
                <a:spcPts val="0"/>
              </a:spcBef>
              <a:spcAft>
                <a:spcPts val="600"/>
              </a:spcAft>
              <a:buSzTx/>
              <a:buFontTx/>
              <a:buNone/>
              <a:defRPr sz="2000">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r>
              <a:rPr lang="en-US" dirty="0"/>
              <a:t>Speaker Name</a:t>
            </a:r>
            <a:endParaRPr dirty="0"/>
          </a:p>
          <a:p>
            <a:pPr lvl="1"/>
            <a:r>
              <a:rPr lang="en-US" dirty="0"/>
              <a:t>Title/Company</a:t>
            </a:r>
            <a:endParaRPr dirty="0"/>
          </a:p>
          <a:p>
            <a:pPr lvl="2"/>
            <a:r>
              <a:rPr lang="en-US" dirty="0"/>
              <a:t>Date</a:t>
            </a:r>
            <a:endParaRPr dirty="0"/>
          </a:p>
        </p:txBody>
      </p:sp>
      <p:sp>
        <p:nvSpPr>
          <p:cNvPr id="10" name="Text Placeholder 2"/>
          <p:cNvSpPr>
            <a:spLocks noGrp="1"/>
          </p:cNvSpPr>
          <p:nvPr>
            <p:ph type="body" sz="quarter" idx="11"/>
          </p:nvPr>
        </p:nvSpPr>
        <p:spPr>
          <a:xfrm>
            <a:off x="950913" y="4411489"/>
            <a:ext cx="7726159" cy="512058"/>
          </a:xfrm>
        </p:spPr>
        <p:txBody>
          <a:bodyPr/>
          <a:lstStyle>
            <a:lvl1pPr marL="0" indent="0">
              <a:buNone/>
              <a:defRPr sz="3200">
                <a:solidFill>
                  <a:schemeClr val="bg1"/>
                </a:solidFill>
              </a:defRPr>
            </a:lvl1pPr>
          </a:lstStyle>
          <a:p>
            <a:pPr lvl="0"/>
            <a:r>
              <a:rPr lang="en-US"/>
              <a:t>Edit Master text styles</a:t>
            </a:r>
          </a:p>
        </p:txBody>
      </p:sp>
    </p:spTree>
    <p:extLst>
      <p:ext uri="{BB962C8B-B14F-4D97-AF65-F5344CB8AC3E}">
        <p14:creationId xmlns:p14="http://schemas.microsoft.com/office/powerpoint/2010/main" val="251900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3_Section Break w Mark">
    <p:bg>
      <p:bgPr>
        <a:gradFill>
          <a:gsLst>
            <a:gs pos="0">
              <a:schemeClr val="accent2"/>
            </a:gs>
            <a:gs pos="100000">
              <a:schemeClr val="accent2">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3000"/>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grpSp>
        <p:nvGrpSpPr>
          <p:cNvPr id="15" name="Group 14"/>
          <p:cNvGrpSpPr/>
          <p:nvPr userDrawn="1"/>
        </p:nvGrpSpPr>
        <p:grpSpPr>
          <a:xfrm>
            <a:off x="956453" y="4240362"/>
            <a:ext cx="869950" cy="86995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21467375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4_Section Break w Mark">
    <p:bg>
      <p:bgPr>
        <a:gradFill>
          <a:gsLst>
            <a:gs pos="0">
              <a:srgbClr val="8230B7"/>
            </a:gs>
            <a:gs pos="100000">
              <a:srgbClr val="4C2484"/>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3000"/>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grpSp>
        <p:nvGrpSpPr>
          <p:cNvPr id="15" name="Group 14"/>
          <p:cNvGrpSpPr/>
          <p:nvPr userDrawn="1"/>
        </p:nvGrpSpPr>
        <p:grpSpPr>
          <a:xfrm>
            <a:off x="956453" y="4240362"/>
            <a:ext cx="869950" cy="86995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30868485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5_Section Break w Mark">
    <p:bg>
      <p:bgPr>
        <a:gradFill>
          <a:gsLst>
            <a:gs pos="0">
              <a:schemeClr val="accent4">
                <a:alpha val="90000"/>
              </a:schemeClr>
            </a:gs>
            <a:gs pos="100000">
              <a:schemeClr val="accent4">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5000"/>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grpSp>
        <p:nvGrpSpPr>
          <p:cNvPr id="19" name="Group 18"/>
          <p:cNvGrpSpPr/>
          <p:nvPr userDrawn="1"/>
        </p:nvGrpSpPr>
        <p:grpSpPr>
          <a:xfrm>
            <a:off x="956453" y="4240362"/>
            <a:ext cx="869950" cy="869950"/>
            <a:chOff x="3513138" y="642938"/>
            <a:chExt cx="869950" cy="869950"/>
          </a:xfrm>
          <a:solidFill>
            <a:schemeClr val="bg1"/>
          </a:solidFill>
        </p:grpSpPr>
        <p:sp>
          <p:nvSpPr>
            <p:cNvPr id="20" name="Freeform 19"/>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0"/>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5835526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6_Section Break w Mark">
    <p:bg>
      <p:bgPr>
        <a:gradFill>
          <a:gsLst>
            <a:gs pos="0">
              <a:schemeClr val="accent5"/>
            </a:gs>
            <a:gs pos="100000">
              <a:srgbClr val="00A4ED"/>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7000"/>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grpSp>
        <p:nvGrpSpPr>
          <p:cNvPr id="15" name="Group 14"/>
          <p:cNvGrpSpPr/>
          <p:nvPr userDrawn="1"/>
        </p:nvGrpSpPr>
        <p:grpSpPr>
          <a:xfrm>
            <a:off x="956453" y="4240362"/>
            <a:ext cx="869950" cy="86995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105723195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7_Section Break w Mark">
    <p:bg>
      <p:bgPr>
        <a:gradFill>
          <a:gsLst>
            <a:gs pos="0">
              <a:schemeClr val="accent6"/>
            </a:gs>
            <a:gs pos="100000">
              <a:srgbClr val="11BAB6"/>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7000"/>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grpSp>
        <p:nvGrpSpPr>
          <p:cNvPr id="15" name="Group 14"/>
          <p:cNvGrpSpPr/>
          <p:nvPr userDrawn="1"/>
        </p:nvGrpSpPr>
        <p:grpSpPr>
          <a:xfrm>
            <a:off x="956453" y="4240362"/>
            <a:ext cx="869950" cy="86995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4187411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Section Break w Numbers">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5000"/>
          </a:blip>
          <a:stretch>
            <a:fillRect/>
          </a:stretch>
        </p:blipFill>
        <p:spPr>
          <a:xfrm>
            <a:off x="-102410" y="0"/>
            <a:ext cx="12192000" cy="6858000"/>
          </a:xfrm>
          <a:prstGeom prst="rect">
            <a:avLst/>
          </a:prstGeom>
          <a:ln w="12700">
            <a:miter lim="400000"/>
          </a:ln>
        </p:spPr>
      </p:pic>
      <p:sp>
        <p:nvSpPr>
          <p:cNvPr id="17"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grpSp>
        <p:nvGrpSpPr>
          <p:cNvPr id="18" name="Group 17"/>
          <p:cNvGrpSpPr/>
          <p:nvPr userDrawn="1"/>
        </p:nvGrpSpPr>
        <p:grpSpPr>
          <a:xfrm>
            <a:off x="941823" y="4240362"/>
            <a:ext cx="869950" cy="869950"/>
            <a:chOff x="3513138" y="642938"/>
            <a:chExt cx="869950" cy="869950"/>
          </a:xfrm>
          <a:solidFill>
            <a:schemeClr val="bg1">
              <a:alpha val="5000"/>
            </a:schemeClr>
          </a:solidFill>
        </p:grpSpPr>
        <p:sp>
          <p:nvSpPr>
            <p:cNvPr id="19" name="Freeform 18"/>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9"/>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sp>
        <p:nvSpPr>
          <p:cNvPr id="10"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a:t>#</a:t>
            </a:r>
          </a:p>
        </p:txBody>
      </p:sp>
    </p:spTree>
    <p:extLst>
      <p:ext uri="{BB962C8B-B14F-4D97-AF65-F5344CB8AC3E}">
        <p14:creationId xmlns:p14="http://schemas.microsoft.com/office/powerpoint/2010/main" val="10640554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2_Section Break w Numbers">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5000"/>
          </a:blip>
          <a:stretch>
            <a:fillRect/>
          </a:stretch>
        </p:blipFill>
        <p:spPr>
          <a:xfrm>
            <a:off x="-102410" y="0"/>
            <a:ext cx="12192000" cy="6858000"/>
          </a:xfrm>
          <a:prstGeom prst="rect">
            <a:avLst/>
          </a:prstGeom>
          <a:ln w="12700">
            <a:miter lim="400000"/>
          </a:ln>
        </p:spPr>
      </p:pic>
      <p:grpSp>
        <p:nvGrpSpPr>
          <p:cNvPr id="13" name="Group 12"/>
          <p:cNvGrpSpPr/>
          <p:nvPr/>
        </p:nvGrpSpPr>
        <p:grpSpPr>
          <a:xfrm>
            <a:off x="943753" y="4240362"/>
            <a:ext cx="869950" cy="869950"/>
            <a:chOff x="3513138" y="642938"/>
            <a:chExt cx="869950" cy="869950"/>
          </a:xfrm>
          <a:solidFill>
            <a:schemeClr val="bg1">
              <a:alpha val="5000"/>
            </a:schemeClr>
          </a:solidFill>
        </p:grpSpPr>
        <p:sp>
          <p:nvSpPr>
            <p:cNvPr id="14" name="Freeform 13"/>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sp>
        <p:nvSpPr>
          <p:cNvPr id="2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6"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a:t>#</a:t>
            </a:r>
          </a:p>
        </p:txBody>
      </p:sp>
    </p:spTree>
    <p:extLst>
      <p:ext uri="{BB962C8B-B14F-4D97-AF65-F5344CB8AC3E}">
        <p14:creationId xmlns:p14="http://schemas.microsoft.com/office/powerpoint/2010/main" val="38153955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3_Section Break w Numbers">
    <p:bg>
      <p:bgPr>
        <a:gradFill>
          <a:gsLst>
            <a:gs pos="0">
              <a:schemeClr val="accent2"/>
            </a:gs>
            <a:gs pos="100000">
              <a:schemeClr val="accent2">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3000"/>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grpSp>
        <p:nvGrpSpPr>
          <p:cNvPr id="15" name="Group 14"/>
          <p:cNvGrpSpPr/>
          <p:nvPr userDrawn="1"/>
        </p:nvGrpSpPr>
        <p:grpSpPr>
          <a:xfrm>
            <a:off x="956453" y="4240362"/>
            <a:ext cx="869950" cy="869950"/>
            <a:chOff x="3513138" y="642938"/>
            <a:chExt cx="869950" cy="869950"/>
          </a:xfrm>
          <a:solidFill>
            <a:schemeClr val="bg1">
              <a:alpha val="3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a:t>#</a:t>
            </a:r>
          </a:p>
        </p:txBody>
      </p:sp>
    </p:spTree>
    <p:extLst>
      <p:ext uri="{BB962C8B-B14F-4D97-AF65-F5344CB8AC3E}">
        <p14:creationId xmlns:p14="http://schemas.microsoft.com/office/powerpoint/2010/main" val="19471765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4_Section Break w Numbers">
    <p:bg>
      <p:bgPr>
        <a:gradFill>
          <a:gsLst>
            <a:gs pos="0">
              <a:srgbClr val="8230B7"/>
            </a:gs>
            <a:gs pos="100000">
              <a:srgbClr val="4C2484"/>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3000"/>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grpSp>
        <p:nvGrpSpPr>
          <p:cNvPr id="15" name="Group 14"/>
          <p:cNvGrpSpPr/>
          <p:nvPr userDrawn="1"/>
        </p:nvGrpSpPr>
        <p:grpSpPr>
          <a:xfrm>
            <a:off x="956453" y="4240362"/>
            <a:ext cx="869950" cy="869950"/>
            <a:chOff x="3513138" y="642938"/>
            <a:chExt cx="869950" cy="869950"/>
          </a:xfrm>
          <a:solidFill>
            <a:schemeClr val="bg1">
              <a:alpha val="3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a:t>#</a:t>
            </a:r>
          </a:p>
        </p:txBody>
      </p:sp>
    </p:spTree>
    <p:extLst>
      <p:ext uri="{BB962C8B-B14F-4D97-AF65-F5344CB8AC3E}">
        <p14:creationId xmlns:p14="http://schemas.microsoft.com/office/powerpoint/2010/main" val="10623674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5_Section Break w Numbers">
    <p:bg>
      <p:bgPr>
        <a:gradFill>
          <a:gsLst>
            <a:gs pos="0">
              <a:schemeClr val="accent4">
                <a:alpha val="90000"/>
              </a:schemeClr>
            </a:gs>
            <a:gs pos="100000">
              <a:schemeClr val="accent4">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5000"/>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grpSp>
        <p:nvGrpSpPr>
          <p:cNvPr id="19" name="Group 18"/>
          <p:cNvGrpSpPr/>
          <p:nvPr userDrawn="1"/>
        </p:nvGrpSpPr>
        <p:grpSpPr>
          <a:xfrm>
            <a:off x="956453" y="4240362"/>
            <a:ext cx="869950" cy="869950"/>
            <a:chOff x="3513138" y="642938"/>
            <a:chExt cx="869950" cy="869950"/>
          </a:xfrm>
          <a:solidFill>
            <a:schemeClr val="bg1">
              <a:alpha val="5000"/>
            </a:schemeClr>
          </a:solidFill>
        </p:grpSpPr>
        <p:sp>
          <p:nvSpPr>
            <p:cNvPr id="20" name="Freeform 19"/>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0"/>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a:t>#</a:t>
            </a:r>
          </a:p>
        </p:txBody>
      </p:sp>
    </p:spTree>
    <p:extLst>
      <p:ext uri="{BB962C8B-B14F-4D97-AF65-F5344CB8AC3E}">
        <p14:creationId xmlns:p14="http://schemas.microsoft.com/office/powerpoint/2010/main" val="1741872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p:cNvSpPr>
            <a:spLocks noGrp="1"/>
          </p:cNvSpPr>
          <p:nvPr>
            <p:ph idx="1" hasCustomPrompt="1"/>
          </p:nvPr>
        </p:nvSpPr>
        <p:spPr/>
        <p:txBody>
          <a:bodyPr/>
          <a:lstStyle>
            <a:lvl1pPr>
              <a:buSzPct val="80000"/>
              <a:defRPr sz="2400"/>
            </a:lvl1pPr>
            <a:lvl2pPr>
              <a:defRPr sz="2200"/>
            </a:lvl2pPr>
            <a:lvl3pPr>
              <a:defRPr/>
            </a:lvl3pPr>
            <a:lvl4pPr>
              <a:defRPr/>
            </a:lvl4pPr>
            <a:lvl5pPr>
              <a:defRPr/>
            </a:lvl5pPr>
          </a:lstStyle>
          <a:p>
            <a:pPr lvl="0"/>
            <a:r>
              <a:rPr lang="en-US" dirty="0"/>
              <a:t>First level 28 </a:t>
            </a:r>
            <a:r>
              <a:rPr lang="en-US" dirty="0" err="1"/>
              <a:t>pt</a:t>
            </a:r>
            <a:endParaRPr lang="en-US" dirty="0"/>
          </a:p>
          <a:p>
            <a:pPr lvl="1"/>
            <a:r>
              <a:rPr lang="en-US" dirty="0"/>
              <a:t>Second level 20 </a:t>
            </a:r>
            <a:r>
              <a:rPr lang="en-US" dirty="0" err="1"/>
              <a:t>pt</a:t>
            </a:r>
            <a:endParaRPr lang="en-US" dirty="0"/>
          </a:p>
          <a:p>
            <a:pPr lvl="2"/>
            <a:r>
              <a:rPr lang="en-US" dirty="0"/>
              <a:t>Third level 18 </a:t>
            </a:r>
            <a:r>
              <a:rPr lang="en-US" dirty="0" err="1"/>
              <a:t>pt</a:t>
            </a:r>
            <a:endParaRPr lang="en-US" dirty="0"/>
          </a:p>
          <a:p>
            <a:pPr lvl="3"/>
            <a:r>
              <a:rPr lang="en-US" dirty="0"/>
              <a:t>Fourth level 16 </a:t>
            </a:r>
            <a:r>
              <a:rPr lang="en-US" dirty="0" err="1"/>
              <a:t>pt</a:t>
            </a:r>
            <a:endParaRPr lang="en-US" dirty="0"/>
          </a:p>
          <a:p>
            <a:pPr lvl="4"/>
            <a:r>
              <a:rPr lang="en-US" dirty="0"/>
              <a:t>Fifth level – avoid as too small</a:t>
            </a:r>
          </a:p>
        </p:txBody>
      </p:sp>
      <p:sp>
        <p:nvSpPr>
          <p:cNvPr id="5"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7"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a:t>Title and Content</a:t>
            </a: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362212526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6_Section Break w Numbers">
    <p:bg>
      <p:bgPr>
        <a:gradFill>
          <a:gsLst>
            <a:gs pos="0">
              <a:schemeClr val="accent5"/>
            </a:gs>
            <a:gs pos="100000">
              <a:srgbClr val="00A4ED"/>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7000"/>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grpSp>
        <p:nvGrpSpPr>
          <p:cNvPr id="15" name="Group 14"/>
          <p:cNvGrpSpPr/>
          <p:nvPr userDrawn="1"/>
        </p:nvGrpSpPr>
        <p:grpSpPr>
          <a:xfrm>
            <a:off x="956453" y="4240362"/>
            <a:ext cx="869950" cy="869950"/>
            <a:chOff x="3513138" y="642938"/>
            <a:chExt cx="869950" cy="869950"/>
          </a:xfrm>
          <a:solidFill>
            <a:schemeClr val="bg1">
              <a:alpha val="5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a:t>#</a:t>
            </a:r>
          </a:p>
        </p:txBody>
      </p:sp>
    </p:spTree>
    <p:extLst>
      <p:ext uri="{BB962C8B-B14F-4D97-AF65-F5344CB8AC3E}">
        <p14:creationId xmlns:p14="http://schemas.microsoft.com/office/powerpoint/2010/main" val="12633859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7_Section Break w Numbers">
    <p:bg>
      <p:bgPr>
        <a:gradFill>
          <a:gsLst>
            <a:gs pos="0">
              <a:schemeClr val="accent6"/>
            </a:gs>
            <a:gs pos="100000">
              <a:srgbClr val="11BAB6"/>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7000"/>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grpSp>
        <p:nvGrpSpPr>
          <p:cNvPr id="15" name="Group 14"/>
          <p:cNvGrpSpPr/>
          <p:nvPr userDrawn="1"/>
        </p:nvGrpSpPr>
        <p:grpSpPr>
          <a:xfrm>
            <a:off x="956453" y="4240362"/>
            <a:ext cx="869950" cy="869950"/>
            <a:chOff x="3513138" y="642938"/>
            <a:chExt cx="869950" cy="869950"/>
          </a:xfrm>
          <a:solidFill>
            <a:schemeClr val="bg1">
              <a:alpha val="5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a:t>#</a:t>
            </a:r>
          </a:p>
        </p:txBody>
      </p:sp>
    </p:spTree>
    <p:extLst>
      <p:ext uri="{BB962C8B-B14F-4D97-AF65-F5344CB8AC3E}">
        <p14:creationId xmlns:p14="http://schemas.microsoft.com/office/powerpoint/2010/main" val="10549115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1_Blank Color">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7"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33645660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2_Blank Color">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sp>
        <p:nvSpPr>
          <p:cNvPr id="2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202062892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3_Blank Color">
    <p:bg>
      <p:bgPr>
        <a:gradFill>
          <a:gsLst>
            <a:gs pos="0">
              <a:schemeClr val="accent2"/>
            </a:gs>
            <a:gs pos="100000">
              <a:schemeClr val="accent2">
                <a:lumMod val="75000"/>
              </a:schemeClr>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419816903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Blank Color">
    <p:bg>
      <p:bgPr>
        <a:gradFill>
          <a:gsLst>
            <a:gs pos="0">
              <a:srgbClr val="8230B7"/>
            </a:gs>
            <a:gs pos="100000">
              <a:srgbClr val="4C2484"/>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93194230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5_Blank Color">
    <p:bg>
      <p:bgPr>
        <a:gradFill>
          <a:gsLst>
            <a:gs pos="23000">
              <a:srgbClr val="B81592"/>
            </a:gs>
            <a:gs pos="0">
              <a:schemeClr val="accent4">
                <a:alpha val="90000"/>
              </a:schemeClr>
            </a:gs>
            <a:gs pos="100000">
              <a:schemeClr val="accent4">
                <a:lumMod val="75000"/>
              </a:schemeClr>
            </a:gs>
          </a:gsLst>
          <a:lin ang="2700000" scaled="0"/>
        </a:gradFill>
        <a:effectLst/>
      </p:bgPr>
    </p:bg>
    <p:spTree>
      <p:nvGrpSpPr>
        <p:cNvPr id="1" name=""/>
        <p:cNvGrpSpPr/>
        <p:nvPr/>
      </p:nvGrpSpPr>
      <p:grpSpPr>
        <a:xfrm>
          <a:off x="0" y="0"/>
          <a:ext cx="0" cy="0"/>
          <a:chOff x="0" y="0"/>
          <a:chExt cx="0" cy="0"/>
        </a:xfrm>
      </p:grpSpPr>
      <p:sp>
        <p:nvSpPr>
          <p:cNvPr id="22"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9561851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6_Blank Color">
    <p:bg>
      <p:bgPr>
        <a:gradFill>
          <a:gsLst>
            <a:gs pos="0">
              <a:schemeClr val="accent5"/>
            </a:gs>
            <a:gs pos="100000">
              <a:srgbClr val="00A4ED"/>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87998710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7_Blank_Color">
    <p:bg>
      <p:bgPr>
        <a:gradFill>
          <a:gsLst>
            <a:gs pos="0">
              <a:schemeClr val="accent6"/>
            </a:gs>
            <a:gs pos="100000">
              <a:srgbClr val="11BAB6"/>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36963329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_Blank_Gray">
    <p:bg>
      <p:bgPr>
        <a:gradFill>
          <a:gsLst>
            <a:gs pos="0">
              <a:schemeClr val="bg2">
                <a:lumMod val="95000"/>
                <a:lumOff val="5000"/>
              </a:schemeClr>
            </a:gs>
            <a:gs pos="100000">
              <a:schemeClr val="bg2"/>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730414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INFORM">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normAutofit/>
          </a:bodyPr>
          <a:lstStyle>
            <a:lvl1pPr>
              <a:buSzPct val="80000"/>
              <a:defRPr sz="2000"/>
            </a:lvl1pPr>
            <a:lvl2pPr>
              <a:defRPr sz="1800"/>
            </a:lvl2pPr>
            <a:lvl3pPr>
              <a:defRPr sz="1600"/>
            </a:lvl3pPr>
            <a:lvl4pPr>
              <a:defRPr sz="1400"/>
            </a:lvl4pPr>
            <a:lvl5pPr>
              <a:defRPr sz="11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Forth level – avoid as too small </a:t>
            </a:r>
          </a:p>
        </p:txBody>
      </p:sp>
      <p:sp>
        <p:nvSpPr>
          <p:cNvPr id="5"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7" name="Title Placeholder 1"/>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a:t>Title and Content—INFORM</a:t>
            </a: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219860334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Log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7" name="Group 6"/>
          <p:cNvGrpSpPr/>
          <p:nvPr/>
        </p:nvGrpSpPr>
        <p:grpSpPr>
          <a:xfrm>
            <a:off x="4463703" y="2986727"/>
            <a:ext cx="3649746" cy="884546"/>
            <a:chOff x="5753494" y="2024196"/>
            <a:chExt cx="846681" cy="205200"/>
          </a:xfrm>
        </p:grpSpPr>
        <p:sp>
          <p:nvSpPr>
            <p:cNvPr id="9"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0"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1"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2"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3"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4"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5"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6"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7"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8"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9"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0"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1"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grpSp>
      <p:grpSp>
        <p:nvGrpSpPr>
          <p:cNvPr id="22" name="Group 21"/>
          <p:cNvGrpSpPr/>
          <p:nvPr userDrawn="1"/>
        </p:nvGrpSpPr>
        <p:grpSpPr>
          <a:xfrm>
            <a:off x="4463703" y="2986727"/>
            <a:ext cx="3649746" cy="884546"/>
            <a:chOff x="5753494" y="2024196"/>
            <a:chExt cx="846681" cy="205200"/>
          </a:xfrm>
        </p:grpSpPr>
        <p:sp>
          <p:nvSpPr>
            <p:cNvPr id="23"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4"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5"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6"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7"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8"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9"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30"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31"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32"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3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3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3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38469247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1_Title Slide">
    <p:bg>
      <p:bgPr>
        <a:gradFill flip="none" rotWithShape="1">
          <a:gsLst>
            <a:gs pos="0">
              <a:schemeClr val="accent5">
                <a:lumMod val="100000"/>
              </a:schemeClr>
            </a:gs>
            <a:gs pos="37000">
              <a:schemeClr val="accent1"/>
            </a:gs>
            <a:gs pos="99000">
              <a:srgbClr val="0155EF"/>
            </a:gs>
          </a:gsLst>
          <a:lin ang="2700000" scaled="1"/>
          <a:tileRect/>
        </a:gra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alphaModFix amt="5000"/>
          </a:blip>
          <a:stretch>
            <a:fillRect/>
          </a:stretch>
        </p:blipFill>
        <p:spPr>
          <a:xfrm>
            <a:off x="-87780" y="0"/>
            <a:ext cx="11920244" cy="6858000"/>
          </a:xfrm>
          <a:prstGeom prst="rect">
            <a:avLst/>
          </a:prstGeom>
        </p:spPr>
      </p:pic>
      <p:sp>
        <p:nvSpPr>
          <p:cNvPr id="4" name="Rectangle 3"/>
          <p:cNvSpPr/>
          <p:nvPr userDrawn="1"/>
        </p:nvSpPr>
        <p:spPr>
          <a:xfrm>
            <a:off x="6096" y="0"/>
            <a:ext cx="12204191" cy="6858000"/>
          </a:xfrm>
          <a:prstGeom prst="rect">
            <a:avLst/>
          </a:prstGeom>
          <a:gradFill flip="none" rotWithShape="1">
            <a:gsLst>
              <a:gs pos="0">
                <a:schemeClr val="accent1">
                  <a:lumMod val="80000"/>
                  <a:lumOff val="20000"/>
                  <a:alpha val="34000"/>
                </a:schemeClr>
              </a:gs>
              <a:gs pos="100000">
                <a:schemeClr val="accent1">
                  <a:lumMod val="100000"/>
                  <a:alpha val="5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FFFFFF"/>
              </a:solidFill>
            </a:endParaRPr>
          </a:p>
        </p:txBody>
      </p:sp>
      <p:sp>
        <p:nvSpPr>
          <p:cNvPr id="38" name="Title 1"/>
          <p:cNvSpPr>
            <a:spLocks noGrp="1"/>
          </p:cNvSpPr>
          <p:nvPr>
            <p:ph type="ctrTitle"/>
          </p:nvPr>
        </p:nvSpPr>
        <p:spPr>
          <a:xfrm>
            <a:off x="950976" y="3078933"/>
            <a:ext cx="10314432" cy="1964978"/>
          </a:xfrm>
        </p:spPr>
        <p:txBody>
          <a:bodyPr anchor="b" anchorCtr="0">
            <a:normAutofit/>
          </a:bodyPr>
          <a:lstStyle>
            <a:lvl1pPr algn="l">
              <a:lnSpc>
                <a:spcPct val="80000"/>
              </a:lnSpc>
              <a:defRPr sz="6000">
                <a:solidFill>
                  <a:schemeClr val="bg1"/>
                </a:solidFill>
              </a:defRPr>
            </a:lvl1pPr>
          </a:lstStyle>
          <a:p>
            <a:r>
              <a:rPr lang="en-US"/>
              <a:t>Click to edit Master title style</a:t>
            </a:r>
          </a:p>
        </p:txBody>
      </p:sp>
      <p:sp>
        <p:nvSpPr>
          <p:cNvPr id="40" name="Shape 48"/>
          <p:cNvSpPr>
            <a:spLocks noGrp="1"/>
          </p:cNvSpPr>
          <p:nvPr>
            <p:ph type="body" sz="quarter" idx="10" hasCustomPrompt="1"/>
          </p:nvPr>
        </p:nvSpPr>
        <p:spPr>
          <a:xfrm>
            <a:off x="951663" y="5071003"/>
            <a:ext cx="4270249" cy="1427453"/>
          </a:xfrm>
          <a:prstGeom prst="rect">
            <a:avLst/>
          </a:prstGeom>
        </p:spPr>
        <p:txBody>
          <a:bodyPr>
            <a:noAutofit/>
          </a:bodyPr>
          <a:lstStyle>
            <a:lvl1pPr marL="0" indent="0">
              <a:lnSpc>
                <a:spcPct val="80000"/>
              </a:lnSpc>
              <a:spcBef>
                <a:spcPts val="0"/>
              </a:spcBef>
              <a:spcAft>
                <a:spcPts val="600"/>
              </a:spcAft>
              <a:buSzTx/>
              <a:buFontTx/>
              <a:buNone/>
              <a:defRPr sz="2000">
                <a:solidFill>
                  <a:srgbClr val="FFFFFF"/>
                </a:solidFill>
              </a:defRPr>
            </a:lvl1pPr>
            <a:lvl2pPr marL="0" indent="0">
              <a:lnSpc>
                <a:spcPct val="80000"/>
              </a:lnSpc>
              <a:spcBef>
                <a:spcPts val="0"/>
              </a:spcBef>
              <a:spcAft>
                <a:spcPts val="600"/>
              </a:spcAft>
              <a:buSzTx/>
              <a:buFontTx/>
              <a:buNone/>
              <a:defRPr sz="2000">
                <a:solidFill>
                  <a:srgbClr val="FFFFFF"/>
                </a:solidFill>
              </a:defRPr>
            </a:lvl2pPr>
            <a:lvl3pPr marL="0" indent="0">
              <a:lnSpc>
                <a:spcPct val="80000"/>
              </a:lnSpc>
              <a:spcBef>
                <a:spcPts val="0"/>
              </a:spcBef>
              <a:spcAft>
                <a:spcPts val="600"/>
              </a:spcAft>
              <a:buSzTx/>
              <a:buFontTx/>
              <a:buNone/>
              <a:defRPr sz="2000">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r>
              <a:rPr lang="en-US"/>
              <a:t>Speaker Name</a:t>
            </a:r>
            <a:endParaRPr/>
          </a:p>
          <a:p>
            <a:pPr lvl="1"/>
            <a:r>
              <a:rPr lang="en-US"/>
              <a:t>Title/Company</a:t>
            </a:r>
            <a:endParaRPr/>
          </a:p>
          <a:p>
            <a:pPr lvl="2"/>
            <a:r>
              <a:rPr lang="en-US"/>
              <a:t>Date</a:t>
            </a:r>
            <a:endParaRPr/>
          </a:p>
        </p:txBody>
      </p:sp>
      <p:grpSp>
        <p:nvGrpSpPr>
          <p:cNvPr id="10" name="Large Logo"/>
          <p:cNvGrpSpPr/>
          <p:nvPr/>
        </p:nvGrpSpPr>
        <p:grpSpPr>
          <a:xfrm>
            <a:off x="946986" y="1039758"/>
            <a:ext cx="2805821" cy="680014"/>
            <a:chOff x="5753494" y="2024196"/>
            <a:chExt cx="846681" cy="205200"/>
          </a:xfrm>
        </p:grpSpPr>
        <p:sp>
          <p:nvSpPr>
            <p:cNvPr id="11"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2"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3"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4"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5"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6"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7"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8"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9"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0"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grpSp>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200614574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1_Title Slide w Subtitle">
    <p:bg>
      <p:bgPr>
        <a:gradFill flip="none" rotWithShape="1">
          <a:gsLst>
            <a:gs pos="0">
              <a:schemeClr val="accent5">
                <a:lumMod val="100000"/>
              </a:schemeClr>
            </a:gs>
            <a:gs pos="37000">
              <a:schemeClr val="accent1"/>
            </a:gs>
            <a:gs pos="99000">
              <a:srgbClr val="0155EF"/>
            </a:gs>
          </a:gsLst>
          <a:lin ang="2700000" scaled="1"/>
          <a:tileRect/>
        </a:gra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alphaModFix amt="5000"/>
          </a:blip>
          <a:stretch>
            <a:fillRect/>
          </a:stretch>
        </p:blipFill>
        <p:spPr>
          <a:xfrm>
            <a:off x="-87780" y="0"/>
            <a:ext cx="11920244" cy="6858000"/>
          </a:xfrm>
          <a:prstGeom prst="rect">
            <a:avLst/>
          </a:prstGeom>
        </p:spPr>
      </p:pic>
      <p:sp>
        <p:nvSpPr>
          <p:cNvPr id="4" name="Rectangle 3"/>
          <p:cNvSpPr/>
          <p:nvPr userDrawn="1"/>
        </p:nvSpPr>
        <p:spPr>
          <a:xfrm>
            <a:off x="6096" y="0"/>
            <a:ext cx="12204191" cy="6858000"/>
          </a:xfrm>
          <a:prstGeom prst="rect">
            <a:avLst/>
          </a:prstGeom>
          <a:gradFill flip="none" rotWithShape="1">
            <a:gsLst>
              <a:gs pos="0">
                <a:schemeClr val="accent1">
                  <a:lumMod val="80000"/>
                  <a:lumOff val="20000"/>
                  <a:alpha val="34000"/>
                </a:schemeClr>
              </a:gs>
              <a:gs pos="100000">
                <a:schemeClr val="accent1">
                  <a:lumMod val="100000"/>
                  <a:alpha val="5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FFFFFF"/>
              </a:solidFill>
            </a:endParaRPr>
          </a:p>
        </p:txBody>
      </p:sp>
      <p:sp>
        <p:nvSpPr>
          <p:cNvPr id="38" name="Title 1"/>
          <p:cNvSpPr>
            <a:spLocks noGrp="1"/>
          </p:cNvSpPr>
          <p:nvPr>
            <p:ph type="ctrTitle"/>
          </p:nvPr>
        </p:nvSpPr>
        <p:spPr>
          <a:xfrm>
            <a:off x="950976" y="2446511"/>
            <a:ext cx="10314432" cy="1964978"/>
          </a:xfrm>
        </p:spPr>
        <p:txBody>
          <a:bodyPr anchor="b" anchorCtr="0">
            <a:normAutofit/>
          </a:bodyPr>
          <a:lstStyle>
            <a:lvl1pPr algn="l">
              <a:lnSpc>
                <a:spcPct val="80000"/>
              </a:lnSpc>
              <a:defRPr sz="6000">
                <a:solidFill>
                  <a:schemeClr val="bg1"/>
                </a:solidFill>
              </a:defRPr>
            </a:lvl1pPr>
          </a:lstStyle>
          <a:p>
            <a:r>
              <a:rPr lang="en-US"/>
              <a:t>Click to edit Master title style</a:t>
            </a:r>
          </a:p>
        </p:txBody>
      </p:sp>
      <p:sp>
        <p:nvSpPr>
          <p:cNvPr id="40" name="Shape 48"/>
          <p:cNvSpPr>
            <a:spLocks noGrp="1"/>
          </p:cNvSpPr>
          <p:nvPr>
            <p:ph type="body" sz="quarter" idx="10" hasCustomPrompt="1"/>
          </p:nvPr>
        </p:nvSpPr>
        <p:spPr>
          <a:xfrm>
            <a:off x="951663" y="5071003"/>
            <a:ext cx="4270249" cy="1427453"/>
          </a:xfrm>
          <a:prstGeom prst="rect">
            <a:avLst/>
          </a:prstGeom>
        </p:spPr>
        <p:txBody>
          <a:bodyPr>
            <a:noAutofit/>
          </a:bodyPr>
          <a:lstStyle>
            <a:lvl1pPr marL="0" indent="0">
              <a:lnSpc>
                <a:spcPct val="80000"/>
              </a:lnSpc>
              <a:spcBef>
                <a:spcPts val="0"/>
              </a:spcBef>
              <a:spcAft>
                <a:spcPts val="600"/>
              </a:spcAft>
              <a:buSzTx/>
              <a:buFontTx/>
              <a:buNone/>
              <a:defRPr sz="2000">
                <a:solidFill>
                  <a:srgbClr val="FFFFFF"/>
                </a:solidFill>
              </a:defRPr>
            </a:lvl1pPr>
            <a:lvl2pPr marL="0" indent="0">
              <a:lnSpc>
                <a:spcPct val="80000"/>
              </a:lnSpc>
              <a:spcBef>
                <a:spcPts val="0"/>
              </a:spcBef>
              <a:spcAft>
                <a:spcPts val="600"/>
              </a:spcAft>
              <a:buSzTx/>
              <a:buFontTx/>
              <a:buNone/>
              <a:defRPr sz="2000">
                <a:solidFill>
                  <a:srgbClr val="FFFFFF"/>
                </a:solidFill>
              </a:defRPr>
            </a:lvl2pPr>
            <a:lvl3pPr marL="0" indent="0">
              <a:lnSpc>
                <a:spcPct val="80000"/>
              </a:lnSpc>
              <a:spcBef>
                <a:spcPts val="0"/>
              </a:spcBef>
              <a:spcAft>
                <a:spcPts val="600"/>
              </a:spcAft>
              <a:buSzTx/>
              <a:buFontTx/>
              <a:buNone/>
              <a:defRPr sz="2000">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r>
              <a:rPr lang="en-US"/>
              <a:t>Speaker Name</a:t>
            </a:r>
            <a:endParaRPr/>
          </a:p>
          <a:p>
            <a:pPr lvl="1"/>
            <a:r>
              <a:rPr lang="en-US"/>
              <a:t>Title/Company</a:t>
            </a:r>
            <a:endParaRPr/>
          </a:p>
          <a:p>
            <a:pPr lvl="2"/>
            <a:r>
              <a:rPr lang="en-US"/>
              <a:t>Date</a:t>
            </a:r>
            <a:endParaRPr/>
          </a:p>
        </p:txBody>
      </p:sp>
      <p:grpSp>
        <p:nvGrpSpPr>
          <p:cNvPr id="10" name="Large Logo"/>
          <p:cNvGrpSpPr/>
          <p:nvPr/>
        </p:nvGrpSpPr>
        <p:grpSpPr>
          <a:xfrm>
            <a:off x="946986" y="1039758"/>
            <a:ext cx="2805821" cy="680014"/>
            <a:chOff x="5753494" y="2024196"/>
            <a:chExt cx="846681" cy="205200"/>
          </a:xfrm>
        </p:grpSpPr>
        <p:sp>
          <p:nvSpPr>
            <p:cNvPr id="11"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2"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3"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4"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5"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6"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7"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8"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9"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0"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grpSp>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
        <p:nvSpPr>
          <p:cNvPr id="3" name="Text Placeholder 2"/>
          <p:cNvSpPr>
            <a:spLocks noGrp="1"/>
          </p:cNvSpPr>
          <p:nvPr>
            <p:ph type="body" sz="quarter" idx="11"/>
          </p:nvPr>
        </p:nvSpPr>
        <p:spPr>
          <a:xfrm>
            <a:off x="950913" y="4411489"/>
            <a:ext cx="10314495" cy="512058"/>
          </a:xfrm>
        </p:spPr>
        <p:txBody>
          <a:bodyPr/>
          <a:lstStyle>
            <a:lvl1pPr marL="0" indent="0">
              <a:buNone/>
              <a:defRPr sz="32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83970839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2_Title Slide">
    <p:bg>
      <p:bgPr>
        <a:gradFill flip="none" rotWithShape="1">
          <a:gsLst>
            <a:gs pos="40000">
              <a:schemeClr val="accent1">
                <a:lumMod val="100000"/>
              </a:schemeClr>
            </a:gs>
            <a:gs pos="0">
              <a:schemeClr val="accent5"/>
            </a:gs>
            <a:gs pos="100000">
              <a:srgbClr val="0155EF"/>
            </a:gs>
          </a:gsLst>
          <a:lin ang="2700000" scaled="1"/>
          <a:tileRect/>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5000"/>
          </a:blip>
          <a:stretch>
            <a:fillRect/>
          </a:stretch>
        </p:blipFill>
        <p:spPr>
          <a:xfrm>
            <a:off x="-87780" y="0"/>
            <a:ext cx="11916181" cy="6858001"/>
          </a:xfrm>
          <a:prstGeom prst="rect">
            <a:avLst/>
          </a:prstGeom>
        </p:spPr>
      </p:pic>
      <p:sp>
        <p:nvSpPr>
          <p:cNvPr id="26" name="Rectangle 25"/>
          <p:cNvSpPr/>
          <p:nvPr userDrawn="1"/>
        </p:nvSpPr>
        <p:spPr>
          <a:xfrm flipV="1">
            <a:off x="-12191" y="-1"/>
            <a:ext cx="12204191" cy="6858001"/>
          </a:xfrm>
          <a:prstGeom prst="rect">
            <a:avLst/>
          </a:prstGeom>
          <a:gradFill flip="none" rotWithShape="1">
            <a:gsLst>
              <a:gs pos="14000">
                <a:schemeClr val="accent1">
                  <a:lumMod val="80000"/>
                  <a:lumOff val="20000"/>
                  <a:alpha val="10000"/>
                </a:schemeClr>
              </a:gs>
              <a:gs pos="100000">
                <a:schemeClr val="accent1">
                  <a:lumMod val="100000"/>
                  <a:alpha val="5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FFFFFF"/>
              </a:solidFill>
            </a:endParaRPr>
          </a:p>
        </p:txBody>
      </p:sp>
      <p:sp>
        <p:nvSpPr>
          <p:cNvPr id="38" name="Title 1"/>
          <p:cNvSpPr>
            <a:spLocks noGrp="1"/>
          </p:cNvSpPr>
          <p:nvPr>
            <p:ph type="ctrTitle"/>
          </p:nvPr>
        </p:nvSpPr>
        <p:spPr>
          <a:xfrm>
            <a:off x="950976" y="341105"/>
            <a:ext cx="10314432" cy="1964978"/>
          </a:xfrm>
        </p:spPr>
        <p:txBody>
          <a:bodyPr anchor="b" anchorCtr="0">
            <a:normAutofit/>
          </a:bodyPr>
          <a:lstStyle>
            <a:lvl1pPr algn="l">
              <a:lnSpc>
                <a:spcPct val="80000"/>
              </a:lnSpc>
              <a:defRPr sz="6000">
                <a:solidFill>
                  <a:schemeClr val="bg1"/>
                </a:solidFill>
              </a:defRPr>
            </a:lvl1pPr>
          </a:lstStyle>
          <a:p>
            <a:r>
              <a:rPr lang="en-US"/>
              <a:t>Click to edit Master title style</a:t>
            </a:r>
          </a:p>
        </p:txBody>
      </p:sp>
      <p:sp>
        <p:nvSpPr>
          <p:cNvPr id="40" name="Shape 48"/>
          <p:cNvSpPr>
            <a:spLocks noGrp="1"/>
          </p:cNvSpPr>
          <p:nvPr>
            <p:ph type="body" sz="quarter" idx="10" hasCustomPrompt="1"/>
          </p:nvPr>
        </p:nvSpPr>
        <p:spPr>
          <a:xfrm>
            <a:off x="951663" y="2333175"/>
            <a:ext cx="4270249" cy="1427453"/>
          </a:xfrm>
          <a:prstGeom prst="rect">
            <a:avLst/>
          </a:prstGeom>
        </p:spPr>
        <p:txBody>
          <a:bodyPr>
            <a:noAutofit/>
          </a:bodyPr>
          <a:lstStyle>
            <a:lvl1pPr marL="0" indent="0">
              <a:lnSpc>
                <a:spcPct val="80000"/>
              </a:lnSpc>
              <a:spcBef>
                <a:spcPts val="0"/>
              </a:spcBef>
              <a:spcAft>
                <a:spcPts val="600"/>
              </a:spcAft>
              <a:buSzTx/>
              <a:buFontTx/>
              <a:buNone/>
              <a:defRPr sz="2000">
                <a:solidFill>
                  <a:srgbClr val="FFFFFF"/>
                </a:solidFill>
              </a:defRPr>
            </a:lvl1pPr>
            <a:lvl2pPr marL="0" indent="0">
              <a:lnSpc>
                <a:spcPct val="80000"/>
              </a:lnSpc>
              <a:spcBef>
                <a:spcPts val="0"/>
              </a:spcBef>
              <a:spcAft>
                <a:spcPts val="600"/>
              </a:spcAft>
              <a:buSzTx/>
              <a:buFontTx/>
              <a:buNone/>
              <a:defRPr sz="2000">
                <a:solidFill>
                  <a:srgbClr val="FFFFFF"/>
                </a:solidFill>
              </a:defRPr>
            </a:lvl2pPr>
            <a:lvl3pPr marL="0" indent="0">
              <a:lnSpc>
                <a:spcPct val="80000"/>
              </a:lnSpc>
              <a:spcBef>
                <a:spcPts val="0"/>
              </a:spcBef>
              <a:spcAft>
                <a:spcPts val="600"/>
              </a:spcAft>
              <a:buSzTx/>
              <a:buFontTx/>
              <a:buNone/>
              <a:defRPr sz="2000">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r>
              <a:rPr lang="en-US"/>
              <a:t>Speaker Name</a:t>
            </a:r>
            <a:endParaRPr/>
          </a:p>
          <a:p>
            <a:pPr lvl="1"/>
            <a:r>
              <a:rPr lang="en-US"/>
              <a:t>Title/Company</a:t>
            </a:r>
            <a:endParaRPr/>
          </a:p>
          <a:p>
            <a:pPr lvl="2"/>
            <a:r>
              <a:rPr lang="en-US"/>
              <a:t>Date</a:t>
            </a:r>
            <a:endParaRPr/>
          </a:p>
        </p:txBody>
      </p:sp>
      <p:grpSp>
        <p:nvGrpSpPr>
          <p:cNvPr id="10" name="Large Logo"/>
          <p:cNvGrpSpPr/>
          <p:nvPr/>
        </p:nvGrpSpPr>
        <p:grpSpPr>
          <a:xfrm>
            <a:off x="946986" y="5176329"/>
            <a:ext cx="2805821" cy="680014"/>
            <a:chOff x="5753494" y="2024196"/>
            <a:chExt cx="846681" cy="205200"/>
          </a:xfrm>
        </p:grpSpPr>
        <p:sp>
          <p:nvSpPr>
            <p:cNvPr id="11"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2"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3"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4"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5"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6"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7"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8"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9"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0"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grpSp>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364114631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3_Title Slide">
    <p:bg>
      <p:bgPr>
        <a:gradFill>
          <a:gsLst>
            <a:gs pos="0">
              <a:srgbClr val="1DBDFF"/>
            </a:gs>
            <a:gs pos="32000">
              <a:srgbClr val="1A8CFF"/>
            </a:gs>
            <a:gs pos="100000">
              <a:srgbClr val="752FB7"/>
            </a:gs>
          </a:gsLst>
          <a:lin ang="27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5000"/>
          </a:blip>
          <a:stretch>
            <a:fillRect/>
          </a:stretch>
        </p:blipFill>
        <p:spPr>
          <a:xfrm>
            <a:off x="-80465" y="0"/>
            <a:ext cx="11916181" cy="6858001"/>
          </a:xfrm>
          <a:prstGeom prst="rect">
            <a:avLst/>
          </a:prstGeom>
        </p:spPr>
      </p:pic>
      <p:sp>
        <p:nvSpPr>
          <p:cNvPr id="26" name="Rectangle 25"/>
          <p:cNvSpPr/>
          <p:nvPr userDrawn="1"/>
        </p:nvSpPr>
        <p:spPr>
          <a:xfrm flipV="1">
            <a:off x="-12191" y="-1"/>
            <a:ext cx="12204191" cy="6858001"/>
          </a:xfrm>
          <a:prstGeom prst="rect">
            <a:avLst/>
          </a:prstGeom>
          <a:gradFill flip="none" rotWithShape="1">
            <a:gsLst>
              <a:gs pos="14000">
                <a:schemeClr val="accent1">
                  <a:lumMod val="80000"/>
                  <a:lumOff val="20000"/>
                  <a:alpha val="10000"/>
                </a:schemeClr>
              </a:gs>
              <a:gs pos="100000">
                <a:schemeClr val="accent1">
                  <a:lumMod val="100000"/>
                  <a:alpha val="3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FFFFFF"/>
              </a:solidFill>
            </a:endParaRPr>
          </a:p>
        </p:txBody>
      </p:sp>
      <p:sp>
        <p:nvSpPr>
          <p:cNvPr id="38" name="Title 1"/>
          <p:cNvSpPr>
            <a:spLocks noGrp="1"/>
          </p:cNvSpPr>
          <p:nvPr>
            <p:ph type="ctrTitle"/>
          </p:nvPr>
        </p:nvSpPr>
        <p:spPr>
          <a:xfrm>
            <a:off x="950976" y="341105"/>
            <a:ext cx="10314432" cy="1964978"/>
          </a:xfrm>
        </p:spPr>
        <p:txBody>
          <a:bodyPr anchor="b" anchorCtr="0">
            <a:normAutofit/>
          </a:bodyPr>
          <a:lstStyle>
            <a:lvl1pPr algn="l">
              <a:lnSpc>
                <a:spcPct val="80000"/>
              </a:lnSpc>
              <a:defRPr sz="6000">
                <a:solidFill>
                  <a:schemeClr val="bg1"/>
                </a:solidFill>
              </a:defRPr>
            </a:lvl1pPr>
          </a:lstStyle>
          <a:p>
            <a:r>
              <a:rPr lang="en-US"/>
              <a:t>Click to edit Master title style</a:t>
            </a:r>
          </a:p>
        </p:txBody>
      </p:sp>
      <p:sp>
        <p:nvSpPr>
          <p:cNvPr id="40" name="Shape 48"/>
          <p:cNvSpPr>
            <a:spLocks noGrp="1"/>
          </p:cNvSpPr>
          <p:nvPr>
            <p:ph type="body" sz="quarter" idx="10" hasCustomPrompt="1"/>
          </p:nvPr>
        </p:nvSpPr>
        <p:spPr>
          <a:xfrm>
            <a:off x="951663" y="2333175"/>
            <a:ext cx="4270249" cy="1427453"/>
          </a:xfrm>
          <a:prstGeom prst="rect">
            <a:avLst/>
          </a:prstGeom>
        </p:spPr>
        <p:txBody>
          <a:bodyPr>
            <a:noAutofit/>
          </a:bodyPr>
          <a:lstStyle>
            <a:lvl1pPr marL="0" indent="0">
              <a:lnSpc>
                <a:spcPct val="80000"/>
              </a:lnSpc>
              <a:spcBef>
                <a:spcPts val="0"/>
              </a:spcBef>
              <a:spcAft>
                <a:spcPts val="600"/>
              </a:spcAft>
              <a:buSzTx/>
              <a:buFontTx/>
              <a:buNone/>
              <a:defRPr sz="2000">
                <a:solidFill>
                  <a:srgbClr val="FFFFFF"/>
                </a:solidFill>
              </a:defRPr>
            </a:lvl1pPr>
            <a:lvl2pPr marL="0" indent="0">
              <a:lnSpc>
                <a:spcPct val="80000"/>
              </a:lnSpc>
              <a:spcBef>
                <a:spcPts val="0"/>
              </a:spcBef>
              <a:spcAft>
                <a:spcPts val="600"/>
              </a:spcAft>
              <a:buSzTx/>
              <a:buFontTx/>
              <a:buNone/>
              <a:defRPr sz="2000">
                <a:solidFill>
                  <a:srgbClr val="FFFFFF"/>
                </a:solidFill>
              </a:defRPr>
            </a:lvl2pPr>
            <a:lvl3pPr marL="0" indent="0">
              <a:lnSpc>
                <a:spcPct val="80000"/>
              </a:lnSpc>
              <a:spcBef>
                <a:spcPts val="0"/>
              </a:spcBef>
              <a:spcAft>
                <a:spcPts val="600"/>
              </a:spcAft>
              <a:buSzTx/>
              <a:buFontTx/>
              <a:buNone/>
              <a:defRPr sz="2000">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r>
              <a:rPr lang="en-US"/>
              <a:t>Speaker Name</a:t>
            </a:r>
            <a:endParaRPr/>
          </a:p>
          <a:p>
            <a:pPr lvl="1"/>
            <a:r>
              <a:rPr lang="en-US"/>
              <a:t>Title/Company</a:t>
            </a:r>
            <a:endParaRPr/>
          </a:p>
          <a:p>
            <a:pPr lvl="2"/>
            <a:r>
              <a:rPr lang="en-US"/>
              <a:t>Date</a:t>
            </a:r>
            <a:endParaRPr/>
          </a:p>
        </p:txBody>
      </p:sp>
      <p:grpSp>
        <p:nvGrpSpPr>
          <p:cNvPr id="10" name="Large Logo"/>
          <p:cNvGrpSpPr/>
          <p:nvPr/>
        </p:nvGrpSpPr>
        <p:grpSpPr>
          <a:xfrm>
            <a:off x="946986" y="5176329"/>
            <a:ext cx="2805821" cy="680014"/>
            <a:chOff x="5753494" y="2024196"/>
            <a:chExt cx="846681" cy="205200"/>
          </a:xfrm>
        </p:grpSpPr>
        <p:sp>
          <p:nvSpPr>
            <p:cNvPr id="11"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2"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3"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4"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5"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6"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7"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8"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9"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0"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grpSp>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29454760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p:cNvSpPr>
            <a:spLocks noGrp="1"/>
          </p:cNvSpPr>
          <p:nvPr>
            <p:ph idx="1" hasCustomPrompt="1"/>
          </p:nvPr>
        </p:nvSpPr>
        <p:spPr/>
        <p:txBody>
          <a:bodyPr/>
          <a:lstStyle>
            <a:lvl1pPr>
              <a:buSzPct val="80000"/>
              <a:defRPr/>
            </a:lvl1pPr>
            <a:lvl2pPr>
              <a:defRPr/>
            </a:lvl2pPr>
            <a:lvl3pPr>
              <a:defRPr/>
            </a:lvl3pPr>
            <a:lvl4pPr>
              <a:defRPr/>
            </a:lvl4pPr>
            <a:lvl5pPr>
              <a:defRPr/>
            </a:lvl5pPr>
          </a:lstStyle>
          <a:p>
            <a:pPr lvl="0"/>
            <a:r>
              <a:rPr lang="en-US"/>
              <a:t>First level 28 </a:t>
            </a:r>
            <a:r>
              <a:rPr lang="en-US" err="1"/>
              <a:t>pt</a:t>
            </a:r>
            <a:endParaRPr lang="en-US"/>
          </a:p>
          <a:p>
            <a:pPr lvl="1"/>
            <a:r>
              <a:rPr lang="en-US"/>
              <a:t>Second level 20 </a:t>
            </a:r>
            <a:r>
              <a:rPr lang="en-US" err="1"/>
              <a:t>pt</a:t>
            </a:r>
            <a:endParaRPr lang="en-US"/>
          </a:p>
          <a:p>
            <a:pPr lvl="2"/>
            <a:r>
              <a:rPr lang="en-US"/>
              <a:t>Third level 18 </a:t>
            </a:r>
            <a:r>
              <a:rPr lang="en-US" err="1"/>
              <a:t>pt</a:t>
            </a:r>
            <a:endParaRPr lang="en-US"/>
          </a:p>
          <a:p>
            <a:pPr lvl="3"/>
            <a:r>
              <a:rPr lang="en-US"/>
              <a:t>Fourth level 16 </a:t>
            </a:r>
            <a:r>
              <a:rPr lang="en-US" err="1"/>
              <a:t>pt</a:t>
            </a:r>
            <a:endParaRPr lang="en-US"/>
          </a:p>
          <a:p>
            <a:pPr lvl="4"/>
            <a:r>
              <a:rPr lang="en-US"/>
              <a:t>Fifth level – avoid as too small</a:t>
            </a:r>
          </a:p>
        </p:txBody>
      </p:sp>
      <p:sp>
        <p:nvSpPr>
          <p:cNvPr id="5"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a:solidFill>
                <a:srgbClr val="FFFFFF">
                  <a:lumMod val="75000"/>
                </a:srgbClr>
              </a:solidFill>
            </a:endParaRPr>
          </a:p>
        </p:txBody>
      </p:sp>
      <p:sp>
        <p:nvSpPr>
          <p:cNvPr id="7"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a:t>Title and Content</a:t>
            </a: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srgbClr val="000000">
                  <a:tint val="75000"/>
                </a:srgbClr>
              </a:solidFill>
            </a:endParaRPr>
          </a:p>
        </p:txBody>
      </p:sp>
    </p:spTree>
    <p:extLst>
      <p:ext uri="{BB962C8B-B14F-4D97-AF65-F5344CB8AC3E}">
        <p14:creationId xmlns:p14="http://schemas.microsoft.com/office/powerpoint/2010/main" val="284926003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INFORM">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normAutofit/>
          </a:bodyPr>
          <a:lstStyle>
            <a:lvl1pPr>
              <a:buSzPct val="80000"/>
              <a:defRPr sz="2000"/>
            </a:lvl1pPr>
            <a:lvl2pPr>
              <a:defRPr sz="1800"/>
            </a:lvl2pPr>
            <a:lvl3pPr>
              <a:defRPr sz="1600"/>
            </a:lvl3pPr>
            <a:lvl4pPr>
              <a:defRPr sz="1400"/>
            </a:lvl4pPr>
            <a:lvl5pPr>
              <a:defRPr sz="1100"/>
            </a:lvl5pPr>
          </a:lstStyle>
          <a:p>
            <a:pPr lvl="0"/>
            <a:r>
              <a:rPr lang="en-US"/>
              <a:t>First level 20 </a:t>
            </a:r>
            <a:r>
              <a:rPr lang="en-US" err="1"/>
              <a:t>pt</a:t>
            </a:r>
            <a:endParaRPr lang="en-US"/>
          </a:p>
          <a:p>
            <a:pPr lvl="1"/>
            <a:r>
              <a:rPr lang="en-US"/>
              <a:t>Second level 18 </a:t>
            </a:r>
            <a:r>
              <a:rPr lang="en-US" err="1"/>
              <a:t>pt</a:t>
            </a:r>
            <a:endParaRPr lang="en-US"/>
          </a:p>
          <a:p>
            <a:pPr lvl="2"/>
            <a:r>
              <a:rPr lang="en-US"/>
              <a:t>Third level 16 </a:t>
            </a:r>
            <a:r>
              <a:rPr lang="en-US" err="1"/>
              <a:t>pt</a:t>
            </a:r>
            <a:endParaRPr lang="en-US"/>
          </a:p>
          <a:p>
            <a:pPr lvl="3"/>
            <a:r>
              <a:rPr lang="en-US"/>
              <a:t>Forth level – avoid as too small </a:t>
            </a:r>
          </a:p>
        </p:txBody>
      </p:sp>
      <p:sp>
        <p:nvSpPr>
          <p:cNvPr id="5"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a:solidFill>
                <a:srgbClr val="FFFFFF">
                  <a:lumMod val="75000"/>
                </a:srgbClr>
              </a:solidFill>
            </a:endParaRPr>
          </a:p>
        </p:txBody>
      </p:sp>
      <p:sp>
        <p:nvSpPr>
          <p:cNvPr id="7" name="Title Placeholder 1"/>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a:t>Title and Content—INFORM</a:t>
            </a: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srgbClr val="000000">
                  <a:tint val="75000"/>
                </a:srgbClr>
              </a:solidFill>
            </a:endParaRPr>
          </a:p>
        </p:txBody>
      </p:sp>
    </p:spTree>
    <p:extLst>
      <p:ext uri="{BB962C8B-B14F-4D97-AF65-F5344CB8AC3E}">
        <p14:creationId xmlns:p14="http://schemas.microsoft.com/office/powerpoint/2010/main" val="216286394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tent +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46786" y="429275"/>
            <a:ext cx="10311765" cy="657844"/>
          </a:xfrm>
        </p:spPr>
        <p:txBody>
          <a:bodyPr>
            <a:normAutofit/>
          </a:bodyPr>
          <a:lstStyle>
            <a:lvl1pPr>
              <a:defRPr/>
            </a:lvl1pPr>
          </a:lstStyle>
          <a:p>
            <a:r>
              <a:rPr lang="en-US"/>
              <a:t>Content + Subtitle</a:t>
            </a:r>
          </a:p>
        </p:txBody>
      </p:sp>
      <p:sp>
        <p:nvSpPr>
          <p:cNvPr id="5" name="subtitle"/>
          <p:cNvSpPr>
            <a:spLocks noGrp="1"/>
          </p:cNvSpPr>
          <p:nvPr>
            <p:ph type="body" sz="quarter" idx="13" hasCustomPrompt="1"/>
          </p:nvPr>
        </p:nvSpPr>
        <p:spPr>
          <a:xfrm>
            <a:off x="950976" y="1087119"/>
            <a:ext cx="10311765"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a:t>Subtitle text in Calibri (20pt)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a:solidFill>
                <a:srgbClr val="FFFFFF">
                  <a:lumMod val="75000"/>
                </a:srgbClr>
              </a:solidFill>
            </a:endParaRPr>
          </a:p>
        </p:txBody>
      </p:sp>
      <p:sp>
        <p:nvSpPr>
          <p:cNvPr id="8" name="Text Placeholder 2"/>
          <p:cNvSpPr>
            <a:spLocks noGrp="1"/>
          </p:cNvSpPr>
          <p:nvPr>
            <p:ph idx="1"/>
          </p:nvPr>
        </p:nvSpPr>
        <p:spPr>
          <a:xfrm>
            <a:off x="946786" y="1728000"/>
            <a:ext cx="10311765" cy="4452138"/>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srgbClr val="000000">
                  <a:tint val="75000"/>
                </a:srgbClr>
              </a:solidFill>
            </a:endParaRPr>
          </a:p>
        </p:txBody>
      </p:sp>
    </p:spTree>
    <p:extLst>
      <p:ext uri="{BB962C8B-B14F-4D97-AF65-F5344CB8AC3E}">
        <p14:creationId xmlns:p14="http://schemas.microsoft.com/office/powerpoint/2010/main" val="277628178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tent + Subtitle—INFORM">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normAutofit/>
          </a:bodyPr>
          <a:lstStyle>
            <a:lvl1pPr>
              <a:buSzPct val="80000"/>
              <a:defRPr sz="2000"/>
            </a:lvl1pPr>
            <a:lvl2pPr>
              <a:defRPr sz="1800"/>
            </a:lvl2pPr>
            <a:lvl3pPr>
              <a:defRPr sz="1600"/>
            </a:lvl3pPr>
            <a:lvl4pPr>
              <a:defRPr sz="1400"/>
            </a:lvl4pPr>
            <a:lvl5pPr>
              <a:defRPr sz="1100"/>
            </a:lvl5pPr>
          </a:lstStyle>
          <a:p>
            <a:pPr lvl="0"/>
            <a:r>
              <a:rPr lang="en-US"/>
              <a:t>First level 20 </a:t>
            </a:r>
            <a:r>
              <a:rPr lang="en-US" err="1"/>
              <a:t>pt</a:t>
            </a:r>
            <a:endParaRPr lang="en-US"/>
          </a:p>
          <a:p>
            <a:pPr lvl="1"/>
            <a:r>
              <a:rPr lang="en-US"/>
              <a:t>Second level 18 </a:t>
            </a:r>
            <a:r>
              <a:rPr lang="en-US" err="1"/>
              <a:t>pt</a:t>
            </a:r>
            <a:endParaRPr lang="en-US"/>
          </a:p>
          <a:p>
            <a:pPr lvl="2"/>
            <a:r>
              <a:rPr lang="en-US"/>
              <a:t>Third level 16 </a:t>
            </a:r>
            <a:r>
              <a:rPr lang="en-US" err="1"/>
              <a:t>pt</a:t>
            </a:r>
            <a:endParaRPr lang="en-US"/>
          </a:p>
          <a:p>
            <a:pPr lvl="3"/>
            <a:r>
              <a:rPr lang="en-US"/>
              <a:t>Forth level – avoid as too small </a:t>
            </a:r>
          </a:p>
        </p:txBody>
      </p:sp>
      <p:sp>
        <p:nvSpPr>
          <p:cNvPr id="5"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a:solidFill>
                <a:srgbClr val="FFFFFF">
                  <a:lumMod val="75000"/>
                </a:srgbClr>
              </a:solidFill>
            </a:endParaRPr>
          </a:p>
        </p:txBody>
      </p:sp>
      <p:sp>
        <p:nvSpPr>
          <p:cNvPr id="7" name="Title 1"/>
          <p:cNvSpPr>
            <a:spLocks noGrp="1"/>
          </p:cNvSpPr>
          <p:nvPr>
            <p:ph type="title" hasCustomPrompt="1"/>
          </p:nvPr>
        </p:nvSpPr>
        <p:spPr>
          <a:xfrm>
            <a:off x="946786" y="429275"/>
            <a:ext cx="10311765" cy="657844"/>
          </a:xfrm>
        </p:spPr>
        <p:txBody>
          <a:bodyPr>
            <a:normAutofit/>
          </a:bodyPr>
          <a:lstStyle>
            <a:lvl1pPr>
              <a:defRPr/>
            </a:lvl1pPr>
          </a:lstStyle>
          <a:p>
            <a:r>
              <a:rPr lang="en-US"/>
              <a:t>Content + Subtitle—INFORM</a:t>
            </a:r>
          </a:p>
        </p:txBody>
      </p:sp>
      <p:sp>
        <p:nvSpPr>
          <p:cNvPr id="8"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a:t>Subtitle text in Calibri (20pt)</a:t>
            </a:r>
          </a:p>
        </p:txBody>
      </p:sp>
      <p:sp>
        <p:nvSpPr>
          <p:cNvPr id="9"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srgbClr val="000000">
                  <a:tint val="75000"/>
                </a:srgbClr>
              </a:solidFill>
            </a:endParaRPr>
          </a:p>
        </p:txBody>
      </p:sp>
    </p:spTree>
    <p:extLst>
      <p:ext uri="{BB962C8B-B14F-4D97-AF65-F5344CB8AC3E}">
        <p14:creationId xmlns:p14="http://schemas.microsoft.com/office/powerpoint/2010/main" val="131748883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a:solidFill>
                <a:srgbClr val="FFFFFF">
                  <a:lumMod val="75000"/>
                </a:srgbClr>
              </a:solidFill>
            </a:endParaRPr>
          </a:p>
        </p:txBody>
      </p:sp>
      <p:sp>
        <p:nvSpPr>
          <p:cNvPr id="6" name="Title Placeholder"/>
          <p:cNvSpPr>
            <a:spLocks noGrp="1"/>
          </p:cNvSpPr>
          <p:nvPr>
            <p:ph type="title" hasCustomPrompt="1"/>
          </p:nvPr>
        </p:nvSpPr>
        <p:spPr>
          <a:xfrm>
            <a:off x="946786" y="441973"/>
            <a:ext cx="10311765" cy="1080000"/>
          </a:xfrm>
          <a:prstGeom prst="rect">
            <a:avLst/>
          </a:prstGeom>
        </p:spPr>
        <p:txBody>
          <a:bodyPr vert="horz" lIns="0" tIns="45720" rIns="91440" bIns="45720" rtlCol="0" anchor="t">
            <a:noAutofit/>
          </a:bodyPr>
          <a:lstStyle/>
          <a:p>
            <a:r>
              <a:rPr lang="en-US"/>
              <a:t>Title Only</a:t>
            </a:r>
          </a:p>
        </p:txBody>
      </p:sp>
      <p:sp>
        <p:nvSpPr>
          <p:cNvPr id="7"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srgbClr val="000000">
                  <a:tint val="75000"/>
                </a:srgbClr>
              </a:solidFill>
            </a:endParaRPr>
          </a:p>
        </p:txBody>
      </p:sp>
    </p:spTree>
    <p:extLst>
      <p:ext uri="{BB962C8B-B14F-4D97-AF65-F5344CB8AC3E}">
        <p14:creationId xmlns:p14="http://schemas.microsoft.com/office/powerpoint/2010/main" val="1739256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46786" y="429275"/>
            <a:ext cx="10311765" cy="657844"/>
          </a:xfrm>
        </p:spPr>
        <p:txBody>
          <a:bodyPr>
            <a:normAutofit/>
          </a:bodyPr>
          <a:lstStyle>
            <a:lvl1pPr>
              <a:defRPr/>
            </a:lvl1pPr>
          </a:lstStyle>
          <a:p>
            <a:r>
              <a:rPr lang="en-US" dirty="0"/>
              <a:t>Content + Subtitle</a:t>
            </a:r>
          </a:p>
        </p:txBody>
      </p:sp>
      <p:sp>
        <p:nvSpPr>
          <p:cNvPr id="5" name="subtitle"/>
          <p:cNvSpPr>
            <a:spLocks noGrp="1"/>
          </p:cNvSpPr>
          <p:nvPr>
            <p:ph type="body" sz="quarter" idx="13" hasCustomPrompt="1"/>
          </p:nvPr>
        </p:nvSpPr>
        <p:spPr>
          <a:xfrm>
            <a:off x="950976" y="1087119"/>
            <a:ext cx="10311765"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Subtitle text in Calibri (20pt)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Text Placeholder 2"/>
          <p:cNvSpPr>
            <a:spLocks noGrp="1"/>
          </p:cNvSpPr>
          <p:nvPr>
            <p:ph idx="1"/>
          </p:nvPr>
        </p:nvSpPr>
        <p:spPr>
          <a:xfrm>
            <a:off x="946786" y="1728000"/>
            <a:ext cx="10311765" cy="4452138"/>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284721346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a:solidFill>
                <a:srgbClr val="FFFFFF">
                  <a:lumMod val="75000"/>
                </a:srgbClr>
              </a:solidFill>
            </a:endParaRPr>
          </a:p>
        </p:txBody>
      </p:sp>
      <p:sp>
        <p:nvSpPr>
          <p:cNvPr id="6" name="Title 1"/>
          <p:cNvSpPr>
            <a:spLocks noGrp="1"/>
          </p:cNvSpPr>
          <p:nvPr>
            <p:ph type="title" hasCustomPrompt="1"/>
          </p:nvPr>
        </p:nvSpPr>
        <p:spPr>
          <a:xfrm>
            <a:off x="946786" y="429275"/>
            <a:ext cx="10311765" cy="657844"/>
          </a:xfrm>
        </p:spPr>
        <p:txBody>
          <a:bodyPr>
            <a:normAutofit/>
          </a:bodyPr>
          <a:lstStyle>
            <a:lvl1pPr>
              <a:defRPr/>
            </a:lvl1pPr>
          </a:lstStyle>
          <a:p>
            <a:r>
              <a:rPr lang="en-US"/>
              <a:t>Title + Subtitle Only </a:t>
            </a:r>
          </a:p>
        </p:txBody>
      </p:sp>
      <p:sp>
        <p:nvSpPr>
          <p:cNvPr id="7" name="subtitle"/>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a:t>Subtitle text in Calibri (20pt)</a:t>
            </a: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srgbClr val="000000">
                  <a:tint val="75000"/>
                </a:srgbClr>
              </a:solidFill>
            </a:endParaRPr>
          </a:p>
        </p:txBody>
      </p:sp>
    </p:spTree>
    <p:extLst>
      <p:ext uri="{BB962C8B-B14F-4D97-AF65-F5344CB8AC3E}">
        <p14:creationId xmlns:p14="http://schemas.microsoft.com/office/powerpoint/2010/main" val="374866845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a:solidFill>
                <a:srgbClr val="FFFFFF">
                  <a:lumMod val="75000"/>
                </a:srgbClr>
              </a:solidFill>
            </a:endParaRPr>
          </a:p>
        </p:txBody>
      </p:sp>
      <p:sp>
        <p:nvSpPr>
          <p:cNvPr id="5"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srgbClr val="000000">
                  <a:tint val="75000"/>
                </a:srgbClr>
              </a:solidFill>
            </a:endParaRPr>
          </a:p>
        </p:txBody>
      </p:sp>
    </p:spTree>
    <p:extLst>
      <p:ext uri="{BB962C8B-B14F-4D97-AF65-F5344CB8AC3E}">
        <p14:creationId xmlns:p14="http://schemas.microsoft.com/office/powerpoint/2010/main" val="24475775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s—INFORM">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1800"/>
            </a:lvl2pPr>
            <a:lvl3pPr>
              <a:defRPr sz="1600"/>
            </a:lvl3pPr>
            <a:lvl4pPr>
              <a:defRPr sz="1400"/>
            </a:lvl4pPr>
            <a:lvl5pPr>
              <a:defRPr sz="1200"/>
            </a:lvl5pPr>
          </a:lstStyle>
          <a:p>
            <a:pPr lvl="0"/>
            <a:r>
              <a:rPr lang="en-US"/>
              <a:t>First level 20 </a:t>
            </a:r>
            <a:r>
              <a:rPr lang="en-US" err="1"/>
              <a:t>pt</a:t>
            </a:r>
            <a:endParaRPr lang="en-US"/>
          </a:p>
          <a:p>
            <a:pPr lvl="1"/>
            <a:r>
              <a:rPr lang="en-US"/>
              <a:t>Second level 18 </a:t>
            </a:r>
            <a:r>
              <a:rPr lang="en-US" err="1"/>
              <a:t>pt</a:t>
            </a:r>
            <a:endParaRPr lang="en-US"/>
          </a:p>
          <a:p>
            <a:pPr lvl="2"/>
            <a:r>
              <a:rPr lang="en-US"/>
              <a:t>Third level 16 </a:t>
            </a:r>
            <a:r>
              <a:rPr lang="en-US" err="1"/>
              <a:t>pt</a:t>
            </a:r>
            <a:endParaRPr lang="en-US"/>
          </a:p>
          <a:p>
            <a:pPr lvl="3"/>
            <a:r>
              <a:rPr lang="en-US"/>
              <a:t>Fourth level - avoid</a:t>
            </a:r>
          </a:p>
          <a:p>
            <a:pPr lvl="4"/>
            <a:r>
              <a:rPr lang="en-US"/>
              <a:t>Fifth level - avoid</a:t>
            </a:r>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1800"/>
            </a:lvl2pPr>
            <a:lvl3pPr>
              <a:defRPr sz="1600"/>
            </a:lvl3pPr>
            <a:lvl4pPr>
              <a:defRPr sz="1400"/>
            </a:lvl4pPr>
            <a:lvl5pPr>
              <a:defRPr sz="1200"/>
            </a:lvl5pPr>
          </a:lstStyle>
          <a:p>
            <a:pPr lvl="0"/>
            <a:r>
              <a:rPr lang="en-US"/>
              <a:t>First level 20 </a:t>
            </a:r>
            <a:r>
              <a:rPr lang="en-US" err="1"/>
              <a:t>pt</a:t>
            </a:r>
            <a:endParaRPr lang="en-US"/>
          </a:p>
          <a:p>
            <a:pPr lvl="1"/>
            <a:r>
              <a:rPr lang="en-US"/>
              <a:t>Second level 18 </a:t>
            </a:r>
            <a:r>
              <a:rPr lang="en-US" err="1"/>
              <a:t>pt</a:t>
            </a:r>
            <a:endParaRPr lang="en-US"/>
          </a:p>
          <a:p>
            <a:pPr lvl="2"/>
            <a:r>
              <a:rPr lang="en-US"/>
              <a:t>Third level 16 </a:t>
            </a:r>
            <a:r>
              <a:rPr lang="en-US" err="1"/>
              <a:t>pt</a:t>
            </a:r>
            <a:endParaRPr lang="en-US"/>
          </a:p>
          <a:p>
            <a:pPr lvl="3"/>
            <a:r>
              <a:rPr lang="en-US"/>
              <a:t>Fourth level - avoid</a:t>
            </a:r>
          </a:p>
          <a:p>
            <a:pPr lvl="4"/>
            <a:r>
              <a:rPr lang="en-US"/>
              <a:t>Fifth level - avoid</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a:solidFill>
                <a:srgbClr val="FFFFFF">
                  <a:lumMod val="75000"/>
                </a:srgbClr>
              </a:solidFill>
            </a:endParaRPr>
          </a:p>
        </p:txBody>
      </p:sp>
      <p:sp>
        <p:nvSpPr>
          <p:cNvPr id="8" name="Title Placeholder"/>
          <p:cNvSpPr>
            <a:spLocks noGrp="1"/>
          </p:cNvSpPr>
          <p:nvPr>
            <p:ph type="title" hasCustomPrompt="1"/>
          </p:nvPr>
        </p:nvSpPr>
        <p:spPr>
          <a:xfrm>
            <a:off x="946786" y="441973"/>
            <a:ext cx="10311765" cy="1080000"/>
          </a:xfrm>
          <a:prstGeom prst="rect">
            <a:avLst/>
          </a:prstGeom>
        </p:spPr>
        <p:txBody>
          <a:bodyPr vert="horz" lIns="0" tIns="45720" rIns="91440" bIns="45720" rtlCol="0" anchor="t">
            <a:noAutofit/>
          </a:bodyPr>
          <a:lstStyle>
            <a:lvl1pPr>
              <a:defRPr baseline="0"/>
            </a:lvl1pPr>
          </a:lstStyle>
          <a:p>
            <a:r>
              <a:rPr lang="en-US"/>
              <a:t>Two Columns—INFORM</a:t>
            </a:r>
          </a:p>
        </p:txBody>
      </p:sp>
      <p:sp>
        <p:nvSpPr>
          <p:cNvPr id="9"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srgbClr val="000000">
                  <a:tint val="75000"/>
                </a:srgbClr>
              </a:solidFill>
            </a:endParaRPr>
          </a:p>
        </p:txBody>
      </p:sp>
    </p:spTree>
    <p:extLst>
      <p:ext uri="{BB962C8B-B14F-4D97-AF65-F5344CB8AC3E}">
        <p14:creationId xmlns:p14="http://schemas.microsoft.com/office/powerpoint/2010/main" val="40765648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s w Subtitle—INFORM">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1800"/>
            </a:lvl2pPr>
            <a:lvl3pPr>
              <a:defRPr sz="1600"/>
            </a:lvl3pPr>
            <a:lvl4pPr>
              <a:defRPr sz="1400"/>
            </a:lvl4pPr>
            <a:lvl5pPr>
              <a:defRPr sz="1200"/>
            </a:lvl5pPr>
          </a:lstStyle>
          <a:p>
            <a:pPr lvl="0"/>
            <a:r>
              <a:rPr lang="en-US"/>
              <a:t>First level 20 </a:t>
            </a:r>
            <a:r>
              <a:rPr lang="en-US" err="1"/>
              <a:t>pt</a:t>
            </a:r>
            <a:endParaRPr lang="en-US"/>
          </a:p>
          <a:p>
            <a:pPr lvl="1"/>
            <a:r>
              <a:rPr lang="en-US"/>
              <a:t>Second level 18 </a:t>
            </a:r>
            <a:r>
              <a:rPr lang="en-US" err="1"/>
              <a:t>pt</a:t>
            </a:r>
            <a:endParaRPr lang="en-US"/>
          </a:p>
          <a:p>
            <a:pPr lvl="2"/>
            <a:r>
              <a:rPr lang="en-US"/>
              <a:t>Third level 16 </a:t>
            </a:r>
            <a:r>
              <a:rPr lang="en-US" err="1"/>
              <a:t>pt</a:t>
            </a:r>
            <a:endParaRPr lang="en-US"/>
          </a:p>
          <a:p>
            <a:pPr lvl="3"/>
            <a:r>
              <a:rPr lang="en-US"/>
              <a:t>Fourth level - avoid</a:t>
            </a:r>
          </a:p>
          <a:p>
            <a:pPr lvl="4"/>
            <a:r>
              <a:rPr lang="en-US"/>
              <a:t>Fifth level - avoid</a:t>
            </a:r>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1800"/>
            </a:lvl2pPr>
            <a:lvl3pPr>
              <a:defRPr sz="1600"/>
            </a:lvl3pPr>
            <a:lvl4pPr>
              <a:defRPr sz="1400"/>
            </a:lvl4pPr>
            <a:lvl5pPr>
              <a:defRPr sz="1200"/>
            </a:lvl5pPr>
          </a:lstStyle>
          <a:p>
            <a:pPr lvl="0"/>
            <a:r>
              <a:rPr lang="en-US"/>
              <a:t>First level 20 </a:t>
            </a:r>
            <a:r>
              <a:rPr lang="en-US" err="1"/>
              <a:t>pt</a:t>
            </a:r>
            <a:endParaRPr lang="en-US"/>
          </a:p>
          <a:p>
            <a:pPr lvl="1"/>
            <a:r>
              <a:rPr lang="en-US"/>
              <a:t>Second level 18 </a:t>
            </a:r>
            <a:r>
              <a:rPr lang="en-US" err="1"/>
              <a:t>pt</a:t>
            </a:r>
            <a:endParaRPr lang="en-US"/>
          </a:p>
          <a:p>
            <a:pPr lvl="2"/>
            <a:r>
              <a:rPr lang="en-US"/>
              <a:t>Third level 16 </a:t>
            </a:r>
            <a:r>
              <a:rPr lang="en-US" err="1"/>
              <a:t>pt</a:t>
            </a:r>
            <a:endParaRPr lang="en-US"/>
          </a:p>
          <a:p>
            <a:pPr lvl="3"/>
            <a:r>
              <a:rPr lang="en-US"/>
              <a:t>Fourth level - avoid</a:t>
            </a:r>
          </a:p>
          <a:p>
            <a:pPr lvl="4"/>
            <a:r>
              <a:rPr lang="en-US"/>
              <a:t>Fifth level - avoid</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a:solidFill>
                <a:srgbClr val="FFFFFF">
                  <a:lumMod val="75000"/>
                </a:srgbClr>
              </a:solidFill>
            </a:endParaRPr>
          </a:p>
        </p:txBody>
      </p:sp>
      <p:sp>
        <p:nvSpPr>
          <p:cNvPr id="8"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a:t>Two Column with Subtitle—INFORM</a:t>
            </a:r>
          </a:p>
        </p:txBody>
      </p:sp>
      <p:sp>
        <p:nvSpPr>
          <p:cNvPr id="9"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a:t>Subtitle text in Calibri (20pt)</a:t>
            </a:r>
          </a:p>
        </p:txBody>
      </p:sp>
      <p:sp>
        <p:nvSpPr>
          <p:cNvPr id="7"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srgbClr val="000000">
                  <a:tint val="75000"/>
                </a:srgbClr>
              </a:solidFill>
            </a:endParaRPr>
          </a:p>
        </p:txBody>
      </p:sp>
    </p:spTree>
    <p:extLst>
      <p:ext uri="{BB962C8B-B14F-4D97-AF65-F5344CB8AC3E}">
        <p14:creationId xmlns:p14="http://schemas.microsoft.com/office/powerpoint/2010/main" val="4794346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s w Headings—INFORM">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736725"/>
            <a:ext cx="5029200"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Column Title 20 </a:t>
            </a:r>
            <a:r>
              <a:rPr lang="en-US" err="1"/>
              <a:t>pt</a:t>
            </a:r>
            <a:r>
              <a:rPr lang="en-US"/>
              <a:t> bold</a:t>
            </a:r>
          </a:p>
        </p:txBody>
      </p:sp>
      <p:sp>
        <p:nvSpPr>
          <p:cNvPr id="4" name="Content Placeholder 3"/>
          <p:cNvSpPr>
            <a:spLocks noGrp="1"/>
          </p:cNvSpPr>
          <p:nvPr>
            <p:ph sz="half" idx="2" hasCustomPrompt="1"/>
          </p:nvPr>
        </p:nvSpPr>
        <p:spPr>
          <a:xfrm>
            <a:off x="950976" y="2224405"/>
            <a:ext cx="5029200" cy="3955331"/>
          </a:xfrm>
        </p:spPr>
        <p:txBody>
          <a:bodyPr/>
          <a:lstStyle>
            <a:lvl1pPr>
              <a:defRPr sz="2000"/>
            </a:lvl1pPr>
            <a:lvl2pPr>
              <a:defRPr sz="1800"/>
            </a:lvl2pPr>
            <a:lvl3pPr>
              <a:defRPr sz="1600"/>
            </a:lvl3pPr>
            <a:lvl4pPr>
              <a:defRPr sz="1600"/>
            </a:lvl4pPr>
            <a:lvl5pPr>
              <a:defRPr sz="1600"/>
            </a:lvl5pPr>
          </a:lstStyle>
          <a:p>
            <a:pPr lvl="0"/>
            <a:r>
              <a:rPr lang="en-US"/>
              <a:t>First level 20 </a:t>
            </a:r>
            <a:r>
              <a:rPr lang="en-US" err="1"/>
              <a:t>pt</a:t>
            </a:r>
            <a:endParaRPr lang="en-US"/>
          </a:p>
          <a:p>
            <a:pPr lvl="1"/>
            <a:r>
              <a:rPr lang="en-US"/>
              <a:t>Second level 18 </a:t>
            </a:r>
            <a:r>
              <a:rPr lang="en-US" err="1"/>
              <a:t>pt</a:t>
            </a:r>
            <a:endParaRPr lang="en-US"/>
          </a:p>
          <a:p>
            <a:pPr lvl="2"/>
            <a:r>
              <a:rPr lang="en-US"/>
              <a:t>Third level 16 </a:t>
            </a:r>
            <a:r>
              <a:rPr lang="en-US" err="1"/>
              <a:t>pt</a:t>
            </a:r>
            <a:endParaRPr lang="en-US"/>
          </a:p>
          <a:p>
            <a:pPr lvl="3"/>
            <a:r>
              <a:rPr lang="en-US"/>
              <a:t>Fourth level - avoid</a:t>
            </a:r>
          </a:p>
          <a:p>
            <a:pPr lvl="4"/>
            <a:r>
              <a:rPr lang="en-US"/>
              <a:t>Fifth level - avoid</a:t>
            </a:r>
          </a:p>
        </p:txBody>
      </p:sp>
      <p:sp>
        <p:nvSpPr>
          <p:cNvPr id="5" name="Text Placeholder 4"/>
          <p:cNvSpPr>
            <a:spLocks noGrp="1"/>
          </p:cNvSpPr>
          <p:nvPr>
            <p:ph type="body" sz="quarter" idx="3" hasCustomPrompt="1"/>
          </p:nvPr>
        </p:nvSpPr>
        <p:spPr>
          <a:xfrm>
            <a:off x="6222441" y="1736724"/>
            <a:ext cx="5029200"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Column Title 20 </a:t>
            </a:r>
            <a:r>
              <a:rPr lang="en-US" err="1"/>
              <a:t>pt</a:t>
            </a:r>
            <a:r>
              <a:rPr lang="en-US"/>
              <a:t> bold</a:t>
            </a:r>
          </a:p>
        </p:txBody>
      </p:sp>
      <p:sp>
        <p:nvSpPr>
          <p:cNvPr id="6" name="Content Placeholder 5"/>
          <p:cNvSpPr>
            <a:spLocks noGrp="1"/>
          </p:cNvSpPr>
          <p:nvPr>
            <p:ph sz="quarter" idx="4" hasCustomPrompt="1"/>
          </p:nvPr>
        </p:nvSpPr>
        <p:spPr>
          <a:xfrm>
            <a:off x="6222441" y="2224405"/>
            <a:ext cx="5029200" cy="3955331"/>
          </a:xfrm>
        </p:spPr>
        <p:txBody>
          <a:bodyPr/>
          <a:lstStyle>
            <a:lvl1pPr>
              <a:defRPr sz="2000"/>
            </a:lvl1pPr>
            <a:lvl2pPr>
              <a:defRPr sz="1800"/>
            </a:lvl2pPr>
            <a:lvl3pPr>
              <a:defRPr sz="1600"/>
            </a:lvl3pPr>
            <a:lvl4pPr>
              <a:defRPr sz="1600"/>
            </a:lvl4pPr>
            <a:lvl5pPr>
              <a:defRPr sz="1600"/>
            </a:lvl5pPr>
          </a:lstStyle>
          <a:p>
            <a:pPr lvl="0"/>
            <a:r>
              <a:rPr lang="en-US"/>
              <a:t>First level 20 </a:t>
            </a:r>
            <a:r>
              <a:rPr lang="en-US" err="1"/>
              <a:t>pt</a:t>
            </a:r>
            <a:endParaRPr lang="en-US"/>
          </a:p>
          <a:p>
            <a:pPr lvl="1"/>
            <a:r>
              <a:rPr lang="en-US"/>
              <a:t>Second level 18 </a:t>
            </a:r>
            <a:r>
              <a:rPr lang="en-US" err="1"/>
              <a:t>pt</a:t>
            </a:r>
            <a:endParaRPr lang="en-US"/>
          </a:p>
          <a:p>
            <a:pPr lvl="2"/>
            <a:r>
              <a:rPr lang="en-US"/>
              <a:t>Third level 16 </a:t>
            </a:r>
            <a:r>
              <a:rPr lang="en-US" err="1"/>
              <a:t>pt</a:t>
            </a:r>
            <a:endParaRPr lang="en-US"/>
          </a:p>
          <a:p>
            <a:pPr lvl="3"/>
            <a:r>
              <a:rPr lang="en-US"/>
              <a:t>Fourth level - avoid</a:t>
            </a:r>
          </a:p>
          <a:p>
            <a:pPr lvl="4"/>
            <a:r>
              <a:rPr lang="en-US"/>
              <a:t>Fifth level - avoid</a:t>
            </a:r>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a:solidFill>
                <a:srgbClr val="FFFFFF">
                  <a:lumMod val="75000"/>
                </a:srgbClr>
              </a:solidFill>
            </a:endParaRPr>
          </a:p>
        </p:txBody>
      </p:sp>
      <p:sp>
        <p:nvSpPr>
          <p:cNvPr id="10"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a:t>Two Columns with Headings—INFORM</a:t>
            </a:r>
          </a:p>
        </p:txBody>
      </p:sp>
      <p:sp>
        <p:nvSpPr>
          <p:cNvPr id="11" name="Footer Placeholde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srgbClr val="000000">
                  <a:tint val="75000"/>
                </a:srgbClr>
              </a:solidFill>
            </a:endParaRPr>
          </a:p>
        </p:txBody>
      </p:sp>
    </p:spTree>
    <p:extLst>
      <p:ext uri="{BB962C8B-B14F-4D97-AF65-F5344CB8AC3E}">
        <p14:creationId xmlns:p14="http://schemas.microsoft.com/office/powerpoint/2010/main" val="3833047708"/>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s, Subtitle and Headings—INFORM">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736725"/>
            <a:ext cx="5029200"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Column Title 20 </a:t>
            </a:r>
            <a:r>
              <a:rPr lang="en-US" err="1"/>
              <a:t>pt</a:t>
            </a:r>
            <a:r>
              <a:rPr lang="en-US"/>
              <a:t> bold</a:t>
            </a:r>
          </a:p>
        </p:txBody>
      </p:sp>
      <p:sp>
        <p:nvSpPr>
          <p:cNvPr id="4" name="Content Placeholder 3"/>
          <p:cNvSpPr>
            <a:spLocks noGrp="1"/>
          </p:cNvSpPr>
          <p:nvPr>
            <p:ph sz="half" idx="2" hasCustomPrompt="1"/>
          </p:nvPr>
        </p:nvSpPr>
        <p:spPr>
          <a:xfrm>
            <a:off x="950976" y="2224405"/>
            <a:ext cx="5029200" cy="3955331"/>
          </a:xfrm>
        </p:spPr>
        <p:txBody>
          <a:bodyPr/>
          <a:lstStyle>
            <a:lvl1pPr>
              <a:defRPr sz="2000"/>
            </a:lvl1pPr>
            <a:lvl2pPr>
              <a:defRPr sz="1800"/>
            </a:lvl2pPr>
            <a:lvl3pPr>
              <a:defRPr sz="1600"/>
            </a:lvl3pPr>
            <a:lvl4pPr>
              <a:defRPr sz="1600"/>
            </a:lvl4pPr>
            <a:lvl5pPr>
              <a:defRPr sz="1600"/>
            </a:lvl5pPr>
          </a:lstStyle>
          <a:p>
            <a:pPr lvl="0"/>
            <a:r>
              <a:rPr lang="en-US"/>
              <a:t>First level 20 </a:t>
            </a:r>
            <a:r>
              <a:rPr lang="en-US" err="1"/>
              <a:t>pt</a:t>
            </a:r>
            <a:endParaRPr lang="en-US"/>
          </a:p>
          <a:p>
            <a:pPr lvl="1"/>
            <a:r>
              <a:rPr lang="en-US"/>
              <a:t>Second level 18 </a:t>
            </a:r>
            <a:r>
              <a:rPr lang="en-US" err="1"/>
              <a:t>pt</a:t>
            </a:r>
            <a:endParaRPr lang="en-US"/>
          </a:p>
          <a:p>
            <a:pPr lvl="2"/>
            <a:r>
              <a:rPr lang="en-US"/>
              <a:t>Third level 16 </a:t>
            </a:r>
            <a:r>
              <a:rPr lang="en-US" err="1"/>
              <a:t>pt</a:t>
            </a:r>
            <a:endParaRPr lang="en-US"/>
          </a:p>
          <a:p>
            <a:pPr lvl="3"/>
            <a:r>
              <a:rPr lang="en-US"/>
              <a:t>Fourth level - avoid</a:t>
            </a:r>
          </a:p>
          <a:p>
            <a:pPr lvl="4"/>
            <a:r>
              <a:rPr lang="en-US"/>
              <a:t>Fifth level - avoid</a:t>
            </a:r>
          </a:p>
        </p:txBody>
      </p:sp>
      <p:sp>
        <p:nvSpPr>
          <p:cNvPr id="5" name="Text Placeholder 4"/>
          <p:cNvSpPr>
            <a:spLocks noGrp="1"/>
          </p:cNvSpPr>
          <p:nvPr>
            <p:ph type="body" sz="quarter" idx="3" hasCustomPrompt="1"/>
          </p:nvPr>
        </p:nvSpPr>
        <p:spPr>
          <a:xfrm>
            <a:off x="6222441" y="1736724"/>
            <a:ext cx="5029200"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Column Title 20 </a:t>
            </a:r>
            <a:r>
              <a:rPr lang="en-US" err="1"/>
              <a:t>pt</a:t>
            </a:r>
            <a:r>
              <a:rPr lang="en-US"/>
              <a:t> bold</a:t>
            </a:r>
          </a:p>
        </p:txBody>
      </p:sp>
      <p:sp>
        <p:nvSpPr>
          <p:cNvPr id="6" name="Content Placeholder 5"/>
          <p:cNvSpPr>
            <a:spLocks noGrp="1"/>
          </p:cNvSpPr>
          <p:nvPr>
            <p:ph sz="quarter" idx="4" hasCustomPrompt="1"/>
          </p:nvPr>
        </p:nvSpPr>
        <p:spPr>
          <a:xfrm>
            <a:off x="6222441" y="2224405"/>
            <a:ext cx="5029200" cy="3955331"/>
          </a:xfrm>
        </p:spPr>
        <p:txBody>
          <a:bodyPr/>
          <a:lstStyle>
            <a:lvl1pPr>
              <a:defRPr sz="2000"/>
            </a:lvl1pPr>
            <a:lvl2pPr>
              <a:defRPr sz="1800"/>
            </a:lvl2pPr>
            <a:lvl3pPr>
              <a:defRPr sz="1600"/>
            </a:lvl3pPr>
            <a:lvl4pPr>
              <a:defRPr sz="1600"/>
            </a:lvl4pPr>
            <a:lvl5pPr>
              <a:defRPr sz="1600"/>
            </a:lvl5pPr>
          </a:lstStyle>
          <a:p>
            <a:pPr lvl="0"/>
            <a:r>
              <a:rPr lang="en-US"/>
              <a:t>First level 20 </a:t>
            </a:r>
            <a:r>
              <a:rPr lang="en-US" err="1"/>
              <a:t>pt</a:t>
            </a:r>
            <a:endParaRPr lang="en-US"/>
          </a:p>
          <a:p>
            <a:pPr lvl="1"/>
            <a:r>
              <a:rPr lang="en-US"/>
              <a:t>Second level 18 </a:t>
            </a:r>
            <a:r>
              <a:rPr lang="en-US" err="1"/>
              <a:t>pt</a:t>
            </a:r>
            <a:endParaRPr lang="en-US"/>
          </a:p>
          <a:p>
            <a:pPr lvl="2"/>
            <a:r>
              <a:rPr lang="en-US"/>
              <a:t>Third level 16 </a:t>
            </a:r>
            <a:r>
              <a:rPr lang="en-US" err="1"/>
              <a:t>pt</a:t>
            </a:r>
            <a:endParaRPr lang="en-US"/>
          </a:p>
          <a:p>
            <a:pPr lvl="3"/>
            <a:r>
              <a:rPr lang="en-US"/>
              <a:t>Fourth level - avoid</a:t>
            </a:r>
          </a:p>
          <a:p>
            <a:pPr lvl="4"/>
            <a:r>
              <a:rPr lang="en-US"/>
              <a:t>Fifth level - avoid</a:t>
            </a:r>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a:solidFill>
                <a:srgbClr val="FFFFFF">
                  <a:lumMod val="75000"/>
                </a:srgbClr>
              </a:solidFill>
            </a:endParaRPr>
          </a:p>
        </p:txBody>
      </p:sp>
      <p:sp>
        <p:nvSpPr>
          <p:cNvPr id="9"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a:t>Two Column with Subtitle and Headings—INFORM</a:t>
            </a:r>
          </a:p>
        </p:txBody>
      </p:sp>
      <p:sp>
        <p:nvSpPr>
          <p:cNvPr id="11"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a:t>Subtitle text in Calibri (20pt)</a:t>
            </a:r>
          </a:p>
        </p:txBody>
      </p:sp>
      <p:sp>
        <p:nvSpPr>
          <p:cNvPr id="10" name="Footer Placeholder"/>
          <p:cNvSpPr>
            <a:spLocks noGrp="1"/>
          </p:cNvSpPr>
          <p:nvPr>
            <p:ph type="ftr" sz="quarter" idx="14"/>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srgbClr val="000000">
                  <a:tint val="75000"/>
                </a:srgbClr>
              </a:solidFill>
            </a:endParaRPr>
          </a:p>
        </p:txBody>
      </p:sp>
    </p:spTree>
    <p:extLst>
      <p:ext uri="{BB962C8B-B14F-4D97-AF65-F5344CB8AC3E}">
        <p14:creationId xmlns:p14="http://schemas.microsoft.com/office/powerpoint/2010/main" val="3202753563"/>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ree Columns—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a:t>First level 18 </a:t>
            </a:r>
            <a:r>
              <a:rPr lang="en-US" err="1"/>
              <a:t>pt</a:t>
            </a:r>
            <a:endParaRPr lang="en-US"/>
          </a:p>
          <a:p>
            <a:pPr lvl="1"/>
            <a:r>
              <a:rPr lang="en-US"/>
              <a:t>Second level 16 </a:t>
            </a:r>
            <a:r>
              <a:rPr lang="en-US" err="1"/>
              <a:t>pt</a:t>
            </a:r>
            <a:endParaRPr lang="en-US"/>
          </a:p>
          <a:p>
            <a:pPr lvl="2"/>
            <a:r>
              <a:rPr lang="en-US"/>
              <a:t>Third level – avoid as too small</a:t>
            </a:r>
          </a:p>
          <a:p>
            <a:pPr lvl="3"/>
            <a:r>
              <a:rPr lang="en-US"/>
              <a:t>Fourth – avoid as too small</a:t>
            </a:r>
          </a:p>
          <a:p>
            <a:pPr lvl="4"/>
            <a:r>
              <a:rPr lang="en-US"/>
              <a:t>Fifth – avoid as too small</a:t>
            </a:r>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a:t>First level 18 </a:t>
            </a:r>
            <a:r>
              <a:rPr lang="en-US" err="1"/>
              <a:t>pt</a:t>
            </a:r>
            <a:endParaRPr lang="en-US"/>
          </a:p>
          <a:p>
            <a:pPr lvl="1"/>
            <a:r>
              <a:rPr lang="en-US"/>
              <a:t>Second level 16 </a:t>
            </a:r>
            <a:r>
              <a:rPr lang="en-US" err="1"/>
              <a:t>pt</a:t>
            </a:r>
            <a:endParaRPr lang="en-US"/>
          </a:p>
          <a:p>
            <a:pPr lvl="2"/>
            <a:r>
              <a:rPr lang="en-US"/>
              <a:t>Third level – avoid as too small</a:t>
            </a:r>
          </a:p>
          <a:p>
            <a:pPr lvl="3"/>
            <a:r>
              <a:rPr lang="en-US"/>
              <a:t>Fourth – avoid as too small</a:t>
            </a:r>
          </a:p>
          <a:p>
            <a:pPr lvl="4"/>
            <a:r>
              <a:rPr lang="en-US"/>
              <a:t>Fifth – avoid as too small</a:t>
            </a:r>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a:t>First level 18 </a:t>
            </a:r>
            <a:r>
              <a:rPr lang="en-US" err="1"/>
              <a:t>pt</a:t>
            </a:r>
            <a:endParaRPr lang="en-US"/>
          </a:p>
          <a:p>
            <a:pPr lvl="1"/>
            <a:r>
              <a:rPr lang="en-US"/>
              <a:t>Second level 16 </a:t>
            </a:r>
            <a:r>
              <a:rPr lang="en-US" err="1"/>
              <a:t>pt</a:t>
            </a:r>
            <a:endParaRPr lang="en-US"/>
          </a:p>
          <a:p>
            <a:pPr lvl="2"/>
            <a:r>
              <a:rPr lang="en-US"/>
              <a:t>Third level – avoid as too small</a:t>
            </a:r>
          </a:p>
          <a:p>
            <a:pPr lvl="3"/>
            <a:r>
              <a:rPr lang="en-US"/>
              <a:t>Fourth – avoid as too small</a:t>
            </a:r>
          </a:p>
          <a:p>
            <a:pPr lvl="4"/>
            <a:r>
              <a:rPr lang="en-US"/>
              <a:t>Fifth – avoid as too small</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a:solidFill>
                <a:srgbClr val="FFFFFF">
                  <a:lumMod val="75000"/>
                </a:srgbClr>
              </a:solidFill>
            </a:endParaRPr>
          </a:p>
        </p:txBody>
      </p:sp>
      <p:sp>
        <p:nvSpPr>
          <p:cNvPr id="11"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a:lvl1pPr>
          </a:lstStyle>
          <a:p>
            <a:r>
              <a:rPr lang="en-US"/>
              <a:t>Three Column—INFORM</a:t>
            </a:r>
          </a:p>
        </p:txBody>
      </p:sp>
      <p:sp>
        <p:nvSpPr>
          <p:cNvPr id="10"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srgbClr val="000000">
                  <a:tint val="75000"/>
                </a:srgbClr>
              </a:solidFill>
            </a:endParaRPr>
          </a:p>
        </p:txBody>
      </p:sp>
    </p:spTree>
    <p:extLst>
      <p:ext uri="{BB962C8B-B14F-4D97-AF65-F5344CB8AC3E}">
        <p14:creationId xmlns:p14="http://schemas.microsoft.com/office/powerpoint/2010/main" val="392259869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Columns, Subtitle—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a:t>First level 18 </a:t>
            </a:r>
            <a:r>
              <a:rPr lang="en-US" err="1"/>
              <a:t>pt</a:t>
            </a:r>
            <a:endParaRPr lang="en-US"/>
          </a:p>
          <a:p>
            <a:pPr lvl="1"/>
            <a:r>
              <a:rPr lang="en-US"/>
              <a:t>Second level 16 </a:t>
            </a:r>
            <a:r>
              <a:rPr lang="en-US" err="1"/>
              <a:t>pt</a:t>
            </a:r>
            <a:endParaRPr lang="en-US"/>
          </a:p>
          <a:p>
            <a:pPr lvl="2"/>
            <a:r>
              <a:rPr lang="en-US"/>
              <a:t>Third level – avoid as too small</a:t>
            </a:r>
          </a:p>
          <a:p>
            <a:pPr lvl="3"/>
            <a:r>
              <a:rPr lang="en-US"/>
              <a:t>Fourth – avoid as too small</a:t>
            </a:r>
          </a:p>
          <a:p>
            <a:pPr lvl="4"/>
            <a:r>
              <a:rPr lang="en-US"/>
              <a:t>Fifth – avoid as too small</a:t>
            </a:r>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a:t>First level 18 </a:t>
            </a:r>
            <a:r>
              <a:rPr lang="en-US" err="1"/>
              <a:t>pt</a:t>
            </a:r>
            <a:endParaRPr lang="en-US"/>
          </a:p>
          <a:p>
            <a:pPr lvl="1"/>
            <a:r>
              <a:rPr lang="en-US"/>
              <a:t>Second level 16 </a:t>
            </a:r>
            <a:r>
              <a:rPr lang="en-US" err="1"/>
              <a:t>pt</a:t>
            </a:r>
            <a:endParaRPr lang="en-US"/>
          </a:p>
          <a:p>
            <a:pPr lvl="2"/>
            <a:r>
              <a:rPr lang="en-US"/>
              <a:t>Third level – avoid as too small</a:t>
            </a:r>
          </a:p>
          <a:p>
            <a:pPr lvl="3"/>
            <a:r>
              <a:rPr lang="en-US"/>
              <a:t>Fourth – avoid as too small</a:t>
            </a:r>
          </a:p>
          <a:p>
            <a:pPr lvl="4"/>
            <a:r>
              <a:rPr lang="en-US"/>
              <a:t>Fifth – avoid as too small</a:t>
            </a:r>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a:t>First level 18 </a:t>
            </a:r>
            <a:r>
              <a:rPr lang="en-US" err="1"/>
              <a:t>pt</a:t>
            </a:r>
            <a:endParaRPr lang="en-US"/>
          </a:p>
          <a:p>
            <a:pPr lvl="1"/>
            <a:r>
              <a:rPr lang="en-US"/>
              <a:t>Second level 16 </a:t>
            </a:r>
            <a:r>
              <a:rPr lang="en-US" err="1"/>
              <a:t>pt</a:t>
            </a:r>
            <a:endParaRPr lang="en-US"/>
          </a:p>
          <a:p>
            <a:pPr lvl="2"/>
            <a:r>
              <a:rPr lang="en-US"/>
              <a:t>Third level – avoid as too small</a:t>
            </a:r>
          </a:p>
          <a:p>
            <a:pPr lvl="3"/>
            <a:r>
              <a:rPr lang="en-US"/>
              <a:t>Fourth – avoid as too small</a:t>
            </a:r>
          </a:p>
          <a:p>
            <a:pPr lvl="4"/>
            <a:r>
              <a:rPr lang="en-US"/>
              <a:t>Fifth – avoid as too small</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a:solidFill>
                <a:srgbClr val="FFFFFF">
                  <a:lumMod val="75000"/>
                </a:srgbClr>
              </a:solidFill>
            </a:endParaRPr>
          </a:p>
        </p:txBody>
      </p:sp>
      <p:sp>
        <p:nvSpPr>
          <p:cNvPr id="11"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a:t>Three Column with Subtitle—INFORM</a:t>
            </a:r>
          </a:p>
        </p:txBody>
      </p:sp>
      <p:sp>
        <p:nvSpPr>
          <p:cNvPr id="12" name="Text Placeholder 8"/>
          <p:cNvSpPr>
            <a:spLocks noGrp="1"/>
          </p:cNvSpPr>
          <p:nvPr>
            <p:ph type="body" sz="quarter" idx="13" hasCustomPrompt="1"/>
          </p:nvPr>
        </p:nvSpPr>
        <p:spPr>
          <a:xfrm>
            <a:off x="950976" y="1087119"/>
            <a:ext cx="10307575"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a:t>Subtitle text in Calibri (20pt)</a:t>
            </a:r>
          </a:p>
        </p:txBody>
      </p:sp>
      <p:sp>
        <p:nvSpPr>
          <p:cNvPr id="10"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srgbClr val="000000">
                  <a:tint val="75000"/>
                </a:srgbClr>
              </a:solidFill>
            </a:endParaRPr>
          </a:p>
        </p:txBody>
      </p:sp>
    </p:spTree>
    <p:extLst>
      <p:ext uri="{BB962C8B-B14F-4D97-AF65-F5344CB8AC3E}">
        <p14:creationId xmlns:p14="http://schemas.microsoft.com/office/powerpoint/2010/main" val="329497195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ree Columns w Headings—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a:t>First level 18 </a:t>
            </a:r>
            <a:r>
              <a:rPr lang="en-US" err="1"/>
              <a:t>pt</a:t>
            </a:r>
            <a:endParaRPr lang="en-US"/>
          </a:p>
          <a:p>
            <a:pPr lvl="1"/>
            <a:r>
              <a:rPr lang="en-US"/>
              <a:t>Second level 16 </a:t>
            </a:r>
            <a:r>
              <a:rPr lang="en-US" err="1"/>
              <a:t>pt</a:t>
            </a:r>
            <a:endParaRPr lang="en-US"/>
          </a:p>
          <a:p>
            <a:pPr lvl="2"/>
            <a:r>
              <a:rPr lang="en-US"/>
              <a:t>Third level – avoid as too small</a:t>
            </a:r>
          </a:p>
          <a:p>
            <a:pPr lvl="3"/>
            <a:r>
              <a:rPr lang="en-US"/>
              <a:t>Fourth – avoid as too small</a:t>
            </a:r>
          </a:p>
          <a:p>
            <a:pPr lvl="4"/>
            <a:r>
              <a:rPr lang="en-US"/>
              <a:t>Fifth – avoid as too small</a:t>
            </a:r>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a:t>First level 18 </a:t>
            </a:r>
            <a:r>
              <a:rPr lang="en-US" err="1"/>
              <a:t>pt</a:t>
            </a:r>
            <a:endParaRPr lang="en-US"/>
          </a:p>
          <a:p>
            <a:pPr lvl="1"/>
            <a:r>
              <a:rPr lang="en-US"/>
              <a:t>Second level 16 </a:t>
            </a:r>
            <a:r>
              <a:rPr lang="en-US" err="1"/>
              <a:t>pt</a:t>
            </a:r>
            <a:endParaRPr lang="en-US"/>
          </a:p>
          <a:p>
            <a:pPr lvl="2"/>
            <a:r>
              <a:rPr lang="en-US"/>
              <a:t>Third level – avoid as too small</a:t>
            </a:r>
          </a:p>
          <a:p>
            <a:pPr lvl="3"/>
            <a:r>
              <a:rPr lang="en-US"/>
              <a:t>Fourth – avoid as too small</a:t>
            </a:r>
          </a:p>
          <a:p>
            <a:pPr lvl="4"/>
            <a:r>
              <a:rPr lang="en-US"/>
              <a:t>Fifth – avoid as too small</a:t>
            </a:r>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a:t>First level 18 </a:t>
            </a:r>
            <a:r>
              <a:rPr lang="en-US" err="1"/>
              <a:t>pt</a:t>
            </a:r>
            <a:endParaRPr lang="en-US"/>
          </a:p>
          <a:p>
            <a:pPr lvl="1"/>
            <a:r>
              <a:rPr lang="en-US"/>
              <a:t>Second level 16 </a:t>
            </a:r>
            <a:r>
              <a:rPr lang="en-US" err="1"/>
              <a:t>pt</a:t>
            </a:r>
            <a:endParaRPr lang="en-US"/>
          </a:p>
          <a:p>
            <a:pPr lvl="2"/>
            <a:r>
              <a:rPr lang="en-US"/>
              <a:t>Third level – avoid as too small</a:t>
            </a:r>
          </a:p>
          <a:p>
            <a:pPr lvl="3"/>
            <a:r>
              <a:rPr lang="en-US"/>
              <a:t>Fourth – avoid as too small</a:t>
            </a:r>
          </a:p>
          <a:p>
            <a:pPr lvl="4"/>
            <a:r>
              <a:rPr lang="en-US"/>
              <a:t>Fifth – avoid as too small</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a:solidFill>
                <a:srgbClr val="FFFFFF">
                  <a:lumMod val="75000"/>
                </a:srgbClr>
              </a:solidFill>
            </a:endParaRPr>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Column Title 20 </a:t>
            </a:r>
            <a:r>
              <a:rPr lang="en-US" err="1"/>
              <a:t>pt</a:t>
            </a:r>
            <a:r>
              <a:rPr lang="en-US"/>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Column Title 20 </a:t>
            </a:r>
            <a:r>
              <a:rPr lang="en-US" err="1"/>
              <a:t>pt</a:t>
            </a:r>
            <a:r>
              <a:rPr lang="en-US"/>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Column Title 20 </a:t>
            </a:r>
            <a:r>
              <a:rPr lang="en-US" err="1"/>
              <a:t>pt</a:t>
            </a:r>
            <a:r>
              <a:rPr lang="en-US"/>
              <a:t> bold</a:t>
            </a:r>
          </a:p>
        </p:txBody>
      </p:sp>
      <p:sp>
        <p:nvSpPr>
          <p:cNvPr id="14"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a:t>Three Column with Headings—INFORM</a:t>
            </a:r>
          </a:p>
        </p:txBody>
      </p:sp>
      <p:sp>
        <p:nvSpPr>
          <p:cNvPr id="10"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srgbClr val="000000">
                  <a:tint val="75000"/>
                </a:srgbClr>
              </a:solidFill>
            </a:endParaRPr>
          </a:p>
        </p:txBody>
      </p:sp>
    </p:spTree>
    <p:extLst>
      <p:ext uri="{BB962C8B-B14F-4D97-AF65-F5344CB8AC3E}">
        <p14:creationId xmlns:p14="http://schemas.microsoft.com/office/powerpoint/2010/main" val="496585374"/>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ree Columns, Subtitle and Headings—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a:t>First level 18 </a:t>
            </a:r>
            <a:r>
              <a:rPr lang="en-US" err="1"/>
              <a:t>pt</a:t>
            </a:r>
            <a:endParaRPr lang="en-US"/>
          </a:p>
          <a:p>
            <a:pPr lvl="1"/>
            <a:r>
              <a:rPr lang="en-US"/>
              <a:t>Second level 16 </a:t>
            </a:r>
            <a:r>
              <a:rPr lang="en-US" err="1"/>
              <a:t>pt</a:t>
            </a:r>
            <a:endParaRPr lang="en-US"/>
          </a:p>
          <a:p>
            <a:pPr lvl="2"/>
            <a:r>
              <a:rPr lang="en-US"/>
              <a:t>Third level – avoid as too small</a:t>
            </a:r>
          </a:p>
          <a:p>
            <a:pPr lvl="3"/>
            <a:r>
              <a:rPr lang="en-US"/>
              <a:t>Fourth – avoid as too small</a:t>
            </a:r>
          </a:p>
          <a:p>
            <a:pPr lvl="4"/>
            <a:r>
              <a:rPr lang="en-US"/>
              <a:t>Fifth – avoid as too small</a:t>
            </a:r>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a:t>First level 18 </a:t>
            </a:r>
            <a:r>
              <a:rPr lang="en-US" err="1"/>
              <a:t>pt</a:t>
            </a:r>
            <a:endParaRPr lang="en-US"/>
          </a:p>
          <a:p>
            <a:pPr lvl="1"/>
            <a:r>
              <a:rPr lang="en-US"/>
              <a:t>Second level 16 </a:t>
            </a:r>
            <a:r>
              <a:rPr lang="en-US" err="1"/>
              <a:t>pt</a:t>
            </a:r>
            <a:endParaRPr lang="en-US"/>
          </a:p>
          <a:p>
            <a:pPr lvl="2"/>
            <a:r>
              <a:rPr lang="en-US"/>
              <a:t>Third level – avoid as too small</a:t>
            </a:r>
          </a:p>
          <a:p>
            <a:pPr lvl="3"/>
            <a:r>
              <a:rPr lang="en-US"/>
              <a:t>Fourth – avoid as too small</a:t>
            </a:r>
          </a:p>
          <a:p>
            <a:pPr lvl="4"/>
            <a:r>
              <a:rPr lang="en-US"/>
              <a:t>Fifth – avoid as too small</a:t>
            </a:r>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a:t>First level 18 </a:t>
            </a:r>
            <a:r>
              <a:rPr lang="en-US" err="1"/>
              <a:t>pt</a:t>
            </a:r>
            <a:endParaRPr lang="en-US"/>
          </a:p>
          <a:p>
            <a:pPr lvl="1"/>
            <a:r>
              <a:rPr lang="en-US"/>
              <a:t>Second level 16 </a:t>
            </a:r>
            <a:r>
              <a:rPr lang="en-US" err="1"/>
              <a:t>pt</a:t>
            </a:r>
            <a:endParaRPr lang="en-US"/>
          </a:p>
          <a:p>
            <a:pPr lvl="2"/>
            <a:r>
              <a:rPr lang="en-US"/>
              <a:t>Third level – avoid as too small</a:t>
            </a:r>
          </a:p>
          <a:p>
            <a:pPr lvl="3"/>
            <a:r>
              <a:rPr lang="en-US"/>
              <a:t>Fourth – avoid as too small</a:t>
            </a:r>
          </a:p>
          <a:p>
            <a:pPr lvl="4"/>
            <a:r>
              <a:rPr lang="en-US"/>
              <a:t>Fifth – avoid as too small</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a:solidFill>
                <a:srgbClr val="FFFFFF">
                  <a:lumMod val="75000"/>
                </a:srgbClr>
              </a:solidFill>
            </a:endParaRPr>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Column Title 20 </a:t>
            </a:r>
            <a:r>
              <a:rPr lang="en-US" err="1"/>
              <a:t>pt</a:t>
            </a:r>
            <a:r>
              <a:rPr lang="en-US"/>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Column Title 20 </a:t>
            </a:r>
            <a:r>
              <a:rPr lang="en-US" err="1"/>
              <a:t>pt</a:t>
            </a:r>
            <a:r>
              <a:rPr lang="en-US"/>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Column Title 20 </a:t>
            </a:r>
            <a:r>
              <a:rPr lang="en-US" err="1"/>
              <a:t>pt</a:t>
            </a:r>
            <a:r>
              <a:rPr lang="en-US"/>
              <a:t> bold</a:t>
            </a:r>
          </a:p>
        </p:txBody>
      </p:sp>
      <p:sp>
        <p:nvSpPr>
          <p:cNvPr id="10"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a:t>Three Column with Subtitle and Headings—INFORM</a:t>
            </a:r>
          </a:p>
        </p:txBody>
      </p:sp>
      <p:sp>
        <p:nvSpPr>
          <p:cNvPr id="15" name="Text Placeholder 8"/>
          <p:cNvSpPr>
            <a:spLocks noGrp="1"/>
          </p:cNvSpPr>
          <p:nvPr>
            <p:ph type="body" sz="quarter" idx="14" hasCustomPrompt="1"/>
          </p:nvPr>
        </p:nvSpPr>
        <p:spPr>
          <a:xfrm>
            <a:off x="950976" y="1087119"/>
            <a:ext cx="10307575"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a:t>Subtitle text in Calibri (20pt)</a:t>
            </a:r>
          </a:p>
        </p:txBody>
      </p:sp>
      <p:sp>
        <p:nvSpPr>
          <p:cNvPr id="14"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srgbClr val="000000">
                  <a:tint val="75000"/>
                </a:srgbClr>
              </a:solidFill>
            </a:endParaRPr>
          </a:p>
        </p:txBody>
      </p:sp>
    </p:spTree>
    <p:extLst>
      <p:ext uri="{BB962C8B-B14F-4D97-AF65-F5344CB8AC3E}">
        <p14:creationId xmlns:p14="http://schemas.microsoft.com/office/powerpoint/2010/main" val="3553347792"/>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Subtitle—INFORM">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normAutofit/>
          </a:bodyPr>
          <a:lstStyle>
            <a:lvl1pPr>
              <a:buSzPct val="80000"/>
              <a:defRPr sz="2000"/>
            </a:lvl1pPr>
            <a:lvl2pPr>
              <a:defRPr sz="1800"/>
            </a:lvl2pPr>
            <a:lvl3pPr>
              <a:defRPr sz="1600"/>
            </a:lvl3pPr>
            <a:lvl4pPr>
              <a:defRPr sz="1400"/>
            </a:lvl4pPr>
            <a:lvl5pPr>
              <a:defRPr sz="11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Forth level – avoid as too small </a:t>
            </a:r>
          </a:p>
        </p:txBody>
      </p:sp>
      <p:sp>
        <p:nvSpPr>
          <p:cNvPr id="5"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7" name="Title 1"/>
          <p:cNvSpPr>
            <a:spLocks noGrp="1"/>
          </p:cNvSpPr>
          <p:nvPr>
            <p:ph type="title" hasCustomPrompt="1"/>
          </p:nvPr>
        </p:nvSpPr>
        <p:spPr>
          <a:xfrm>
            <a:off x="946786" y="429275"/>
            <a:ext cx="10311765" cy="657844"/>
          </a:xfrm>
        </p:spPr>
        <p:txBody>
          <a:bodyPr>
            <a:normAutofit/>
          </a:bodyPr>
          <a:lstStyle>
            <a:lvl1pPr>
              <a:defRPr/>
            </a:lvl1pPr>
          </a:lstStyle>
          <a:p>
            <a:r>
              <a:rPr lang="en-US" dirty="0"/>
              <a:t>Content + Subtitle—INFORM</a:t>
            </a:r>
          </a:p>
        </p:txBody>
      </p:sp>
      <p:sp>
        <p:nvSpPr>
          <p:cNvPr id="8"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Subtitle text in Calibri (20pt)</a:t>
            </a:r>
          </a:p>
        </p:txBody>
      </p:sp>
      <p:sp>
        <p:nvSpPr>
          <p:cNvPr id="9"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131121743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a:p>
        </p:txBody>
      </p:sp>
      <p:sp>
        <p:nvSpPr>
          <p:cNvPr id="7" name="Content Placeholder 6"/>
          <p:cNvSpPr>
            <a:spLocks noGrp="1"/>
          </p:cNvSpPr>
          <p:nvPr>
            <p:ph sz="quarter" idx="12" hasCustomPrompt="1"/>
          </p:nvPr>
        </p:nvSpPr>
        <p:spPr>
          <a:xfrm>
            <a:off x="7404101" y="1736724"/>
            <a:ext cx="3854450" cy="4443413"/>
          </a:xfrm>
        </p:spPr>
        <p:txBody>
          <a:bodyPr/>
          <a:lstStyle>
            <a:lvl1pPr marL="0" indent="0">
              <a:spcAft>
                <a:spcPts val="600"/>
              </a:spcAft>
              <a:buFont typeface="Wingdings" panose="05000000000000000000" pitchFamily="2" charset="2"/>
              <a:buNone/>
              <a:defRPr sz="2400"/>
            </a:lvl1pPr>
            <a:lvl2pPr marL="346075" indent="0">
              <a:spcAft>
                <a:spcPts val="600"/>
              </a:spcAft>
              <a:buNone/>
              <a:defRPr sz="1800"/>
            </a:lvl2pPr>
            <a:lvl3pPr marL="574675" indent="0">
              <a:spcAft>
                <a:spcPts val="600"/>
              </a:spcAft>
              <a:buNone/>
              <a:defRPr sz="1600"/>
            </a:lvl3pPr>
            <a:lvl4pPr marL="744538" indent="0">
              <a:spcAft>
                <a:spcPts val="600"/>
              </a:spcAft>
              <a:buNone/>
              <a:defRPr sz="1600"/>
            </a:lvl4pPr>
            <a:lvl5pPr marL="922337" indent="0">
              <a:spcAft>
                <a:spcPts val="600"/>
              </a:spcAft>
              <a:buNone/>
              <a:defRPr sz="1600"/>
            </a:lvl5pPr>
          </a:lstStyle>
          <a:p>
            <a:pPr lvl="0"/>
            <a:r>
              <a:rPr lang="en-US"/>
              <a:t>First level 24 </a:t>
            </a:r>
            <a:r>
              <a:rPr lang="en-US" err="1"/>
              <a:t>pt</a:t>
            </a:r>
            <a:endParaRPr lang="en-US"/>
          </a:p>
          <a:p>
            <a:pPr lvl="1"/>
            <a:r>
              <a:rPr lang="en-US"/>
              <a:t>Second level 18 </a:t>
            </a:r>
            <a:r>
              <a:rPr lang="en-US" err="1"/>
              <a:t>pt</a:t>
            </a:r>
            <a:endParaRPr lang="en-US"/>
          </a:p>
          <a:p>
            <a:pPr lvl="2"/>
            <a:r>
              <a:rPr lang="en-US"/>
              <a:t>Third level 16 </a:t>
            </a:r>
            <a:r>
              <a:rPr lang="en-US" err="1"/>
              <a:t>pt</a:t>
            </a:r>
            <a:endParaRPr lang="en-US"/>
          </a:p>
          <a:p>
            <a:pPr lvl="3"/>
            <a:r>
              <a:rPr lang="en-US"/>
              <a:t>Fourth level – avoid as too small</a:t>
            </a:r>
          </a:p>
          <a:p>
            <a:pPr lvl="4"/>
            <a:r>
              <a:rPr lang="en-US"/>
              <a:t>Fifth level – avoid as too small</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a:solidFill>
                <a:srgbClr val="FFFFFF">
                  <a:lumMod val="75000"/>
                </a:srgbClr>
              </a:solidFill>
            </a:endParaRPr>
          </a:p>
        </p:txBody>
      </p:sp>
      <p:sp>
        <p:nvSpPr>
          <p:cNvPr id="9"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a:t>Image Left</a:t>
            </a: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srgbClr val="000000">
                  <a:tint val="75000"/>
                </a:srgbClr>
              </a:solidFill>
            </a:endParaRPr>
          </a:p>
        </p:txBody>
      </p:sp>
    </p:spTree>
    <p:extLst>
      <p:ext uri="{BB962C8B-B14F-4D97-AF65-F5344CB8AC3E}">
        <p14:creationId xmlns:p14="http://schemas.microsoft.com/office/powerpoint/2010/main" val="163372656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mage Left with bullets">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a:p>
        </p:txBody>
      </p:sp>
      <p:sp>
        <p:nvSpPr>
          <p:cNvPr id="7" name="Content Placeholder 6"/>
          <p:cNvSpPr>
            <a:spLocks noGrp="1"/>
          </p:cNvSpPr>
          <p:nvPr>
            <p:ph sz="quarter" idx="12" hasCustomPrompt="1"/>
          </p:nvPr>
        </p:nvSpPr>
        <p:spPr>
          <a:xfrm>
            <a:off x="7404101" y="1736724"/>
            <a:ext cx="3854450" cy="4443413"/>
          </a:xfrm>
        </p:spPr>
        <p:txBody>
          <a:bodyPr/>
          <a:lstStyle>
            <a:lvl1pPr marL="342900" indent="-342900">
              <a:spcAft>
                <a:spcPts val="600"/>
              </a:spcAft>
              <a:buFont typeface="Wingdings" panose="05000000000000000000" pitchFamily="2" charset="2"/>
              <a:buChar char="§"/>
              <a:defRPr sz="2400"/>
            </a:lvl1pPr>
            <a:lvl2pPr>
              <a:spcAft>
                <a:spcPts val="600"/>
              </a:spcAft>
              <a:defRPr sz="1800"/>
            </a:lvl2pPr>
            <a:lvl3pPr>
              <a:spcAft>
                <a:spcPts val="600"/>
              </a:spcAft>
              <a:defRPr sz="1600"/>
            </a:lvl3pPr>
            <a:lvl4pPr>
              <a:spcAft>
                <a:spcPts val="600"/>
              </a:spcAft>
              <a:defRPr sz="1600"/>
            </a:lvl4pPr>
            <a:lvl5pPr>
              <a:spcAft>
                <a:spcPts val="600"/>
              </a:spcAft>
              <a:defRPr sz="1600"/>
            </a:lvl5pPr>
          </a:lstStyle>
          <a:p>
            <a:pPr lvl="0"/>
            <a:r>
              <a:rPr lang="en-US"/>
              <a:t>First level 24 </a:t>
            </a:r>
            <a:r>
              <a:rPr lang="en-US" err="1"/>
              <a:t>pt</a:t>
            </a:r>
            <a:endParaRPr lang="en-US"/>
          </a:p>
          <a:p>
            <a:pPr lvl="1"/>
            <a:r>
              <a:rPr lang="en-US"/>
              <a:t>Second level 18 </a:t>
            </a:r>
            <a:r>
              <a:rPr lang="en-US" err="1"/>
              <a:t>pt</a:t>
            </a:r>
            <a:endParaRPr lang="en-US"/>
          </a:p>
          <a:p>
            <a:pPr lvl="2"/>
            <a:r>
              <a:rPr lang="en-US"/>
              <a:t>Third level 16 </a:t>
            </a:r>
            <a:r>
              <a:rPr lang="en-US" err="1"/>
              <a:t>pt</a:t>
            </a:r>
            <a:endParaRPr lang="en-US"/>
          </a:p>
          <a:p>
            <a:pPr lvl="3"/>
            <a:r>
              <a:rPr lang="en-US"/>
              <a:t>Fourth level – avoid as too small</a:t>
            </a:r>
          </a:p>
          <a:p>
            <a:pPr lvl="4"/>
            <a:r>
              <a:rPr lang="en-US"/>
              <a:t>Fifth level – avoid as too small</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a:solidFill>
                <a:srgbClr val="FFFFFF">
                  <a:lumMod val="75000"/>
                </a:srgbClr>
              </a:solidFill>
            </a:endParaRPr>
          </a:p>
        </p:txBody>
      </p:sp>
      <p:sp>
        <p:nvSpPr>
          <p:cNvPr id="9"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a:t>Image Left with Bullets</a:t>
            </a: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srgbClr val="000000">
                  <a:tint val="75000"/>
                </a:srgbClr>
              </a:solidFill>
            </a:endParaRPr>
          </a:p>
        </p:txBody>
      </p:sp>
    </p:spTree>
    <p:extLst>
      <p:ext uri="{BB962C8B-B14F-4D97-AF65-F5344CB8AC3E}">
        <p14:creationId xmlns:p14="http://schemas.microsoft.com/office/powerpoint/2010/main" val="360752207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mage Left with Bullets—INFORM">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a:p>
        </p:txBody>
      </p:sp>
      <p:sp>
        <p:nvSpPr>
          <p:cNvPr id="7" name="Content Placeholder 6"/>
          <p:cNvSpPr>
            <a:spLocks noGrp="1"/>
          </p:cNvSpPr>
          <p:nvPr>
            <p:ph sz="quarter" idx="12" hasCustomPrompt="1"/>
          </p:nvPr>
        </p:nvSpPr>
        <p:spPr>
          <a:xfrm>
            <a:off x="7404101" y="1736724"/>
            <a:ext cx="3854450" cy="4443413"/>
          </a:xfrm>
        </p:spPr>
        <p:txBody>
          <a:bodyPr>
            <a:normAutofit/>
          </a:bodyPr>
          <a:lstStyle>
            <a:lvl1pPr marL="342900" indent="-342900">
              <a:spcAft>
                <a:spcPts val="600"/>
              </a:spcAft>
              <a:buFont typeface="Wingdings" panose="05000000000000000000" pitchFamily="2" charset="2"/>
              <a:buChar char="§"/>
              <a:defRPr sz="2000"/>
            </a:lvl1pPr>
            <a:lvl2pPr>
              <a:spcAft>
                <a:spcPts val="600"/>
              </a:spcAft>
              <a:defRPr sz="1800"/>
            </a:lvl2pPr>
            <a:lvl3pPr>
              <a:spcAft>
                <a:spcPts val="600"/>
              </a:spcAft>
              <a:defRPr sz="1600"/>
            </a:lvl3pPr>
            <a:lvl4pPr>
              <a:spcAft>
                <a:spcPts val="600"/>
              </a:spcAft>
              <a:defRPr sz="1400"/>
            </a:lvl4pPr>
            <a:lvl5pPr>
              <a:spcAft>
                <a:spcPts val="600"/>
              </a:spcAft>
              <a:defRPr sz="1400"/>
            </a:lvl5pPr>
          </a:lstStyle>
          <a:p>
            <a:pPr lvl="0"/>
            <a:r>
              <a:rPr lang="en-US"/>
              <a:t>First level 20 </a:t>
            </a:r>
            <a:r>
              <a:rPr lang="en-US" err="1"/>
              <a:t>pt</a:t>
            </a:r>
            <a:endParaRPr lang="en-US"/>
          </a:p>
          <a:p>
            <a:pPr lvl="1"/>
            <a:r>
              <a:rPr lang="en-US"/>
              <a:t>Second level 18 </a:t>
            </a:r>
            <a:r>
              <a:rPr lang="en-US" err="1"/>
              <a:t>pt</a:t>
            </a:r>
            <a:endParaRPr lang="en-US"/>
          </a:p>
          <a:p>
            <a:pPr lvl="2"/>
            <a:r>
              <a:rPr lang="en-US"/>
              <a:t>Third level 16 </a:t>
            </a:r>
            <a:r>
              <a:rPr lang="en-US" err="1"/>
              <a:t>pt</a:t>
            </a:r>
            <a:endParaRPr lang="en-US"/>
          </a:p>
          <a:p>
            <a:pPr lvl="3"/>
            <a:r>
              <a:rPr lang="en-US"/>
              <a:t>Fourth level – avoid as too small</a:t>
            </a:r>
          </a:p>
          <a:p>
            <a:pPr lvl="4"/>
            <a:r>
              <a:rPr lang="en-US"/>
              <a:t>Fifth level – avoid as too small</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a:solidFill>
                <a:srgbClr val="FFFFFF">
                  <a:lumMod val="75000"/>
                </a:srgbClr>
              </a:solidFill>
            </a:endParaRPr>
          </a:p>
        </p:txBody>
      </p:sp>
      <p:sp>
        <p:nvSpPr>
          <p:cNvPr id="9"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p>
            <a:r>
              <a:rPr lang="en-US"/>
              <a:t>Image Left with Bullets—INFORM</a:t>
            </a: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srgbClr val="000000">
                  <a:tint val="75000"/>
                </a:srgbClr>
              </a:solidFill>
            </a:endParaRPr>
          </a:p>
        </p:txBody>
      </p:sp>
    </p:spTree>
    <p:extLst>
      <p:ext uri="{BB962C8B-B14F-4D97-AF65-F5344CB8AC3E}">
        <p14:creationId xmlns:p14="http://schemas.microsoft.com/office/powerpoint/2010/main" val="27704431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Image Right">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a:p>
        </p:txBody>
      </p:sp>
      <p:sp>
        <p:nvSpPr>
          <p:cNvPr id="2" name="Title 1"/>
          <p:cNvSpPr>
            <a:spLocks noGrp="1"/>
          </p:cNvSpPr>
          <p:nvPr>
            <p:ph type="title" hasCustomPrompt="1"/>
          </p:nvPr>
        </p:nvSpPr>
        <p:spPr/>
        <p:txBody>
          <a:bodyPr/>
          <a:lstStyle>
            <a:lvl1pPr>
              <a:defRPr baseline="0"/>
            </a:lvl1pPr>
          </a:lstStyle>
          <a:p>
            <a:r>
              <a:rPr lang="en-US"/>
              <a:t>Image Right</a:t>
            </a:r>
          </a:p>
        </p:txBody>
      </p:sp>
      <p:sp>
        <p:nvSpPr>
          <p:cNvPr id="9" name="Content Placeholder 8"/>
          <p:cNvSpPr>
            <a:spLocks noGrp="1"/>
          </p:cNvSpPr>
          <p:nvPr>
            <p:ph sz="quarter" idx="14" hasCustomPrompt="1"/>
          </p:nvPr>
        </p:nvSpPr>
        <p:spPr>
          <a:xfrm>
            <a:off x="946786" y="1736725"/>
            <a:ext cx="3955414" cy="4443413"/>
          </a:xfrm>
        </p:spPr>
        <p:txBody>
          <a:bodyPr/>
          <a:lstStyle>
            <a:lvl1pPr marL="0" indent="0">
              <a:spcAft>
                <a:spcPts val="1200"/>
              </a:spcAft>
              <a:buNone/>
              <a:defRPr sz="2400"/>
            </a:lvl1pPr>
            <a:lvl2pPr marL="346075" indent="0">
              <a:spcAft>
                <a:spcPts val="1200"/>
              </a:spcAft>
              <a:buNone/>
              <a:defRPr sz="1800"/>
            </a:lvl2pPr>
            <a:lvl3pPr marL="574675" indent="0">
              <a:spcAft>
                <a:spcPts val="1200"/>
              </a:spcAft>
              <a:buNone/>
              <a:defRPr sz="1600"/>
            </a:lvl3pPr>
            <a:lvl4pPr marL="744538" indent="0">
              <a:spcAft>
                <a:spcPts val="1200"/>
              </a:spcAft>
              <a:buNone/>
              <a:defRPr sz="1600"/>
            </a:lvl4pPr>
            <a:lvl5pPr marL="922337" indent="0">
              <a:spcAft>
                <a:spcPts val="1200"/>
              </a:spcAft>
              <a:buNone/>
              <a:defRPr sz="1600"/>
            </a:lvl5pPr>
          </a:lstStyle>
          <a:p>
            <a:pPr lvl="0"/>
            <a:r>
              <a:rPr lang="en-US"/>
              <a:t>First level 24 </a:t>
            </a:r>
            <a:r>
              <a:rPr lang="en-US" err="1"/>
              <a:t>pt</a:t>
            </a:r>
            <a:endParaRPr lang="en-US"/>
          </a:p>
          <a:p>
            <a:pPr lvl="1"/>
            <a:r>
              <a:rPr lang="en-US"/>
              <a:t>Second level 18 </a:t>
            </a:r>
            <a:r>
              <a:rPr lang="en-US" err="1"/>
              <a:t>pt</a:t>
            </a:r>
            <a:endParaRPr lang="en-US"/>
          </a:p>
          <a:p>
            <a:pPr lvl="2"/>
            <a:r>
              <a:rPr lang="en-US"/>
              <a:t>Third level 16 </a:t>
            </a:r>
            <a:r>
              <a:rPr lang="en-US" err="1"/>
              <a:t>pt</a:t>
            </a:r>
            <a:endParaRPr lang="en-US"/>
          </a:p>
          <a:p>
            <a:pPr lvl="3"/>
            <a:r>
              <a:rPr lang="en-US"/>
              <a:t>Fourth level – avoid as too small</a:t>
            </a:r>
          </a:p>
          <a:p>
            <a:pPr lvl="4"/>
            <a:r>
              <a:rPr lang="en-US"/>
              <a:t>Fifth level – avoid as too small</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a:solidFill>
                <a:srgbClr val="FFFFFF">
                  <a:lumMod val="75000"/>
                </a:srgbClr>
              </a:solidFill>
            </a:endParaRP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srgbClr val="000000">
                  <a:tint val="75000"/>
                </a:srgbClr>
              </a:solidFill>
            </a:endParaRPr>
          </a:p>
        </p:txBody>
      </p:sp>
    </p:spTree>
    <p:extLst>
      <p:ext uri="{BB962C8B-B14F-4D97-AF65-F5344CB8AC3E}">
        <p14:creationId xmlns:p14="http://schemas.microsoft.com/office/powerpoint/2010/main" val="267264511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Image Right with Bullets">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a:p>
        </p:txBody>
      </p:sp>
      <p:sp>
        <p:nvSpPr>
          <p:cNvPr id="2" name="Title 1"/>
          <p:cNvSpPr>
            <a:spLocks noGrp="1"/>
          </p:cNvSpPr>
          <p:nvPr>
            <p:ph type="title" hasCustomPrompt="1"/>
          </p:nvPr>
        </p:nvSpPr>
        <p:spPr/>
        <p:txBody>
          <a:bodyPr/>
          <a:lstStyle>
            <a:lvl1pPr>
              <a:defRPr/>
            </a:lvl1pPr>
          </a:lstStyle>
          <a:p>
            <a:r>
              <a:rPr lang="en-US"/>
              <a:t>Image Right with Bullets</a:t>
            </a:r>
          </a:p>
        </p:txBody>
      </p:sp>
      <p:sp>
        <p:nvSpPr>
          <p:cNvPr id="9" name="Content Placeholder 8"/>
          <p:cNvSpPr>
            <a:spLocks noGrp="1"/>
          </p:cNvSpPr>
          <p:nvPr>
            <p:ph sz="quarter" idx="14" hasCustomPrompt="1"/>
          </p:nvPr>
        </p:nvSpPr>
        <p:spPr>
          <a:xfrm>
            <a:off x="946786" y="1736725"/>
            <a:ext cx="3955414" cy="4443413"/>
          </a:xfrm>
        </p:spPr>
        <p:txBody>
          <a:bodyPr/>
          <a:lstStyle>
            <a:lvl1pPr>
              <a:spcAft>
                <a:spcPts val="1200"/>
              </a:spcAft>
              <a:defRPr sz="2400"/>
            </a:lvl1pPr>
            <a:lvl2pPr>
              <a:spcAft>
                <a:spcPts val="1200"/>
              </a:spcAft>
              <a:defRPr sz="1800"/>
            </a:lvl2pPr>
            <a:lvl3pPr>
              <a:spcAft>
                <a:spcPts val="1200"/>
              </a:spcAft>
              <a:defRPr sz="1600"/>
            </a:lvl3pPr>
            <a:lvl4pPr>
              <a:spcAft>
                <a:spcPts val="1200"/>
              </a:spcAft>
              <a:defRPr sz="1600"/>
            </a:lvl4pPr>
            <a:lvl5pPr>
              <a:spcAft>
                <a:spcPts val="1200"/>
              </a:spcAft>
              <a:defRPr sz="1600"/>
            </a:lvl5pPr>
          </a:lstStyle>
          <a:p>
            <a:pPr lvl="0"/>
            <a:r>
              <a:rPr lang="en-US"/>
              <a:t>First level 24 </a:t>
            </a:r>
            <a:r>
              <a:rPr lang="en-US" err="1"/>
              <a:t>pt</a:t>
            </a:r>
            <a:endParaRPr lang="en-US"/>
          </a:p>
          <a:p>
            <a:pPr lvl="1"/>
            <a:r>
              <a:rPr lang="en-US"/>
              <a:t>Second level 18 </a:t>
            </a:r>
            <a:r>
              <a:rPr lang="en-US" err="1"/>
              <a:t>pt</a:t>
            </a:r>
            <a:endParaRPr lang="en-US"/>
          </a:p>
          <a:p>
            <a:pPr lvl="2"/>
            <a:r>
              <a:rPr lang="en-US"/>
              <a:t>Third level 16 </a:t>
            </a:r>
            <a:r>
              <a:rPr lang="en-US" err="1"/>
              <a:t>pt</a:t>
            </a:r>
            <a:endParaRPr lang="en-US"/>
          </a:p>
          <a:p>
            <a:pPr lvl="3"/>
            <a:r>
              <a:rPr lang="en-US"/>
              <a:t>Fourth level – avoid as too small</a:t>
            </a:r>
          </a:p>
          <a:p>
            <a:pPr lvl="4"/>
            <a:r>
              <a:rPr lang="en-US"/>
              <a:t>Fifth level – avoid as too small</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a:solidFill>
                <a:srgbClr val="FFFFFF">
                  <a:lumMod val="75000"/>
                </a:srgbClr>
              </a:solidFill>
            </a:endParaRPr>
          </a:p>
        </p:txBody>
      </p:sp>
    </p:spTree>
    <p:extLst>
      <p:ext uri="{BB962C8B-B14F-4D97-AF65-F5344CB8AC3E}">
        <p14:creationId xmlns:p14="http://schemas.microsoft.com/office/powerpoint/2010/main" val="172033347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Image Right with Bullets—INFORM ">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a:p>
        </p:txBody>
      </p:sp>
      <p:sp>
        <p:nvSpPr>
          <p:cNvPr id="2" name="Title 1"/>
          <p:cNvSpPr>
            <a:spLocks noGrp="1"/>
          </p:cNvSpPr>
          <p:nvPr>
            <p:ph type="title" hasCustomPrompt="1"/>
          </p:nvPr>
        </p:nvSpPr>
        <p:spPr/>
        <p:txBody>
          <a:bodyPr/>
          <a:lstStyle>
            <a:lvl1pPr>
              <a:defRPr/>
            </a:lvl1pPr>
          </a:lstStyle>
          <a:p>
            <a:r>
              <a:rPr lang="en-US"/>
              <a:t>Image Right with Bullets—INFORM</a:t>
            </a:r>
          </a:p>
        </p:txBody>
      </p:sp>
      <p:sp>
        <p:nvSpPr>
          <p:cNvPr id="9" name="Content Placeholder 8"/>
          <p:cNvSpPr>
            <a:spLocks noGrp="1"/>
          </p:cNvSpPr>
          <p:nvPr>
            <p:ph sz="quarter" idx="14" hasCustomPrompt="1"/>
          </p:nvPr>
        </p:nvSpPr>
        <p:spPr>
          <a:xfrm>
            <a:off x="946786" y="1736725"/>
            <a:ext cx="3955414" cy="4443413"/>
          </a:xfrm>
        </p:spPr>
        <p:txBody>
          <a:bodyPr/>
          <a:lstStyle>
            <a:lvl1pPr>
              <a:spcAft>
                <a:spcPts val="1200"/>
              </a:spcAft>
              <a:defRPr sz="2000"/>
            </a:lvl1pPr>
            <a:lvl2pPr>
              <a:spcAft>
                <a:spcPts val="1200"/>
              </a:spcAft>
              <a:defRPr sz="1800"/>
            </a:lvl2pPr>
            <a:lvl3pPr>
              <a:spcAft>
                <a:spcPts val="1200"/>
              </a:spcAft>
              <a:defRPr sz="1600"/>
            </a:lvl3pPr>
            <a:lvl4pPr>
              <a:spcAft>
                <a:spcPts val="1200"/>
              </a:spcAft>
              <a:defRPr sz="1400"/>
            </a:lvl4pPr>
            <a:lvl5pPr>
              <a:spcAft>
                <a:spcPts val="1200"/>
              </a:spcAft>
              <a:defRPr sz="1400"/>
            </a:lvl5pPr>
          </a:lstStyle>
          <a:p>
            <a:pPr lvl="0"/>
            <a:r>
              <a:rPr lang="en-US"/>
              <a:t>First level 20 </a:t>
            </a:r>
            <a:r>
              <a:rPr lang="en-US" err="1"/>
              <a:t>pt</a:t>
            </a:r>
            <a:endParaRPr lang="en-US"/>
          </a:p>
          <a:p>
            <a:pPr lvl="1"/>
            <a:r>
              <a:rPr lang="en-US"/>
              <a:t>Second level 18 </a:t>
            </a:r>
            <a:r>
              <a:rPr lang="en-US" err="1"/>
              <a:t>pt</a:t>
            </a:r>
            <a:endParaRPr lang="en-US"/>
          </a:p>
          <a:p>
            <a:pPr lvl="2"/>
            <a:r>
              <a:rPr lang="en-US"/>
              <a:t>Third level 16 </a:t>
            </a:r>
            <a:r>
              <a:rPr lang="en-US" err="1"/>
              <a:t>pt</a:t>
            </a:r>
            <a:endParaRPr lang="en-US"/>
          </a:p>
          <a:p>
            <a:pPr lvl="3"/>
            <a:r>
              <a:rPr lang="en-US"/>
              <a:t>Fourth level – avoid as too small</a:t>
            </a:r>
          </a:p>
          <a:p>
            <a:pPr lvl="4"/>
            <a:r>
              <a:rPr lang="en-US"/>
              <a:t>Fifth level – avoid as too small</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a:solidFill>
                <a:srgbClr val="FFFFFF">
                  <a:lumMod val="75000"/>
                </a:srgbClr>
              </a:solidFill>
            </a:endParaRP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srgbClr val="000000">
                  <a:tint val="75000"/>
                </a:srgbClr>
              </a:solidFill>
            </a:endParaRPr>
          </a:p>
        </p:txBody>
      </p:sp>
    </p:spTree>
    <p:extLst>
      <p:ext uri="{BB962C8B-B14F-4D97-AF65-F5344CB8AC3E}">
        <p14:creationId xmlns:p14="http://schemas.microsoft.com/office/powerpoint/2010/main" val="360920505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Half-Screen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47750" y="1987091"/>
            <a:ext cx="4383499" cy="3936380"/>
          </a:xfrm>
        </p:spPr>
        <p:txBody>
          <a:bodyPr/>
          <a:lstStyle>
            <a:lvl1pPr>
              <a:defRPr baseline="0"/>
            </a:lvl1pPr>
          </a:lstStyle>
          <a:p>
            <a:r>
              <a:rPr lang="en-US"/>
              <a:t>Half Screen Image Right 36 </a:t>
            </a:r>
            <a:r>
              <a:rPr lang="en-US" err="1"/>
              <a:t>pt</a:t>
            </a:r>
            <a:endParaRPr lang="en-US"/>
          </a:p>
        </p:txBody>
      </p:sp>
      <p:sp>
        <p:nvSpPr>
          <p:cNvPr id="4" name="Picture Placeholder 2"/>
          <p:cNvSpPr>
            <a:spLocks noGrp="1"/>
          </p:cNvSpPr>
          <p:nvPr>
            <p:ph type="pic" idx="11"/>
          </p:nvPr>
        </p:nvSpPr>
        <p:spPr bwMode="ltGray">
          <a:xfrm>
            <a:off x="6191251" y="1"/>
            <a:ext cx="6000750"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a:solidFill>
                <a:srgbClr val="FFFFFF">
                  <a:lumMod val="75000"/>
                </a:srgbClr>
              </a:solidFill>
            </a:endParaRPr>
          </a:p>
        </p:txBody>
      </p:sp>
    </p:spTree>
    <p:extLst>
      <p:ext uri="{BB962C8B-B14F-4D97-AF65-F5344CB8AC3E}">
        <p14:creationId xmlns:p14="http://schemas.microsoft.com/office/powerpoint/2010/main" val="306019781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Half-Screen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69250" y="1951465"/>
            <a:ext cx="4383499" cy="3936380"/>
          </a:xfrm>
        </p:spPr>
        <p:txBody>
          <a:bodyPr/>
          <a:lstStyle>
            <a:lvl1pPr>
              <a:defRPr/>
            </a:lvl1pPr>
          </a:lstStyle>
          <a:p>
            <a:r>
              <a:rPr lang="en-US"/>
              <a:t>Half Screen Image </a:t>
            </a:r>
            <a:br>
              <a:rPr lang="en-US"/>
            </a:br>
            <a:r>
              <a:rPr lang="en-US"/>
              <a:t>Left 36 </a:t>
            </a:r>
            <a:r>
              <a:rPr lang="en-US" err="1"/>
              <a:t>pt</a:t>
            </a:r>
            <a:endParaRPr lang="en-US"/>
          </a:p>
        </p:txBody>
      </p:sp>
      <p:sp>
        <p:nvSpPr>
          <p:cNvPr id="4" name="Picture Placeholder 2"/>
          <p:cNvSpPr>
            <a:spLocks noGrp="1"/>
          </p:cNvSpPr>
          <p:nvPr>
            <p:ph type="pic" idx="11"/>
          </p:nvPr>
        </p:nvSpPr>
        <p:spPr bwMode="ltGray">
          <a:xfrm>
            <a:off x="1" y="1"/>
            <a:ext cx="6000752"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a:p>
        </p:txBody>
      </p:sp>
    </p:spTree>
    <p:extLst>
      <p:ext uri="{BB962C8B-B14F-4D97-AF65-F5344CB8AC3E}">
        <p14:creationId xmlns:p14="http://schemas.microsoft.com/office/powerpoint/2010/main" val="306778295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12192000" cy="6858000"/>
          </a:xfrm>
          <a:solidFill>
            <a:schemeClr val="bg1">
              <a:lumMod val="95000"/>
            </a:schemeClr>
          </a:solidFill>
        </p:spPr>
        <p:txBody>
          <a:bodyPr/>
          <a:lstStyle>
            <a:lvl1pPr marL="0" indent="0" algn="ctr">
              <a:buNone/>
              <a:defRPr baseline="0"/>
            </a:lvl1pPr>
          </a:lstStyle>
          <a:p>
            <a:r>
              <a:rPr lang="en-US"/>
              <a:t>Click icon to add picture</a:t>
            </a:r>
          </a:p>
        </p:txBody>
      </p:sp>
      <p:sp>
        <p:nvSpPr>
          <p:cNvPr id="3" name="Rectangle 2"/>
          <p:cNvSpPr/>
          <p:nvPr userDrawn="1"/>
        </p:nvSpPr>
        <p:spPr>
          <a:xfrm>
            <a:off x="1041400" y="0"/>
            <a:ext cx="1803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FFFFFF"/>
              </a:solidFill>
            </a:endParaRPr>
          </a:p>
        </p:txBody>
      </p:sp>
    </p:spTree>
    <p:extLst>
      <p:ext uri="{BB962C8B-B14F-4D97-AF65-F5344CB8AC3E}">
        <p14:creationId xmlns:p14="http://schemas.microsoft.com/office/powerpoint/2010/main" val="201151286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1_Section Break w Mark">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5000"/>
          </a:blip>
          <a:stretch>
            <a:fillRect/>
          </a:stretch>
        </p:blipFill>
        <p:spPr>
          <a:xfrm>
            <a:off x="-102410" y="0"/>
            <a:ext cx="12192000" cy="6858000"/>
          </a:xfrm>
          <a:prstGeom prst="rect">
            <a:avLst/>
          </a:prstGeom>
          <a:ln w="12700">
            <a:miter lim="400000"/>
          </a:ln>
        </p:spPr>
      </p:pic>
      <p:sp>
        <p:nvSpPr>
          <p:cNvPr id="2"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a:t>Title Text</a:t>
            </a:r>
          </a:p>
        </p:txBody>
      </p:sp>
      <p:sp>
        <p:nvSpPr>
          <p:cNvPr id="17"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grpSp>
        <p:nvGrpSpPr>
          <p:cNvPr id="18" name="Group 17"/>
          <p:cNvGrpSpPr/>
          <p:nvPr userDrawn="1"/>
        </p:nvGrpSpPr>
        <p:grpSpPr>
          <a:xfrm>
            <a:off x="941823" y="4240362"/>
            <a:ext cx="869950" cy="869950"/>
            <a:chOff x="3513138" y="642938"/>
            <a:chExt cx="869950" cy="869950"/>
          </a:xfrm>
          <a:solidFill>
            <a:schemeClr val="bg1"/>
          </a:solidFill>
        </p:grpSpPr>
        <p:sp>
          <p:nvSpPr>
            <p:cNvPr id="19" name="Freeform 18"/>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20" name="Freeform 19"/>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Tree>
    <p:extLst>
      <p:ext uri="{BB962C8B-B14F-4D97-AF65-F5344CB8AC3E}">
        <p14:creationId xmlns:p14="http://schemas.microsoft.com/office/powerpoint/2010/main" val="440063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6" name="Title Placeholder"/>
          <p:cNvSpPr>
            <a:spLocks noGrp="1"/>
          </p:cNvSpPr>
          <p:nvPr>
            <p:ph type="title" hasCustomPrompt="1"/>
          </p:nvPr>
        </p:nvSpPr>
        <p:spPr>
          <a:xfrm>
            <a:off x="946786" y="432546"/>
            <a:ext cx="10311765" cy="1080000"/>
          </a:xfrm>
          <a:prstGeom prst="rect">
            <a:avLst/>
          </a:prstGeom>
        </p:spPr>
        <p:txBody>
          <a:bodyPr vert="horz" lIns="0" tIns="45720" rIns="91440" bIns="45720" rtlCol="0" anchor="t">
            <a:noAutofit/>
          </a:bodyPr>
          <a:lstStyle/>
          <a:p>
            <a:r>
              <a:rPr lang="en-US" dirty="0"/>
              <a:t>Title Only</a:t>
            </a:r>
          </a:p>
        </p:txBody>
      </p:sp>
      <p:sp>
        <p:nvSpPr>
          <p:cNvPr id="7"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194763976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2_Section Break w Mark">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5000"/>
          </a:blip>
          <a:stretch>
            <a:fillRect/>
          </a:stretch>
        </p:blipFill>
        <p:spPr>
          <a:xfrm>
            <a:off x="-102410" y="0"/>
            <a:ext cx="12192000" cy="6858000"/>
          </a:xfrm>
          <a:prstGeom prst="rect">
            <a:avLst/>
          </a:prstGeom>
          <a:ln w="12700">
            <a:miter lim="400000"/>
          </a:ln>
        </p:spPr>
      </p:pic>
      <p:grpSp>
        <p:nvGrpSpPr>
          <p:cNvPr id="13" name="Group 12"/>
          <p:cNvGrpSpPr/>
          <p:nvPr/>
        </p:nvGrpSpPr>
        <p:grpSpPr>
          <a:xfrm>
            <a:off x="943753" y="4240362"/>
            <a:ext cx="869950" cy="869950"/>
            <a:chOff x="3513138" y="642938"/>
            <a:chExt cx="869950" cy="869950"/>
          </a:xfrm>
          <a:solidFill>
            <a:schemeClr val="bg1"/>
          </a:solidFill>
        </p:grpSpPr>
        <p:sp>
          <p:nvSpPr>
            <p:cNvPr id="14" name="Freeform 13"/>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5" name="Freeform 14"/>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12"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a:t>Title Text</a:t>
            </a:r>
          </a:p>
        </p:txBody>
      </p:sp>
      <p:sp>
        <p:nvSpPr>
          <p:cNvPr id="10" name="Freeform 9"/>
          <p:cNvSpPr>
            <a:spLocks/>
          </p:cNvSpPr>
          <p:nvPr/>
        </p:nvSpPr>
        <p:spPr bwMode="auto">
          <a:xfrm>
            <a:off x="943753" y="4408637"/>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1" name="Freeform 10"/>
          <p:cNvSpPr>
            <a:spLocks/>
          </p:cNvSpPr>
          <p:nvPr userDrawn="1"/>
        </p:nvSpPr>
        <p:spPr bwMode="auto">
          <a:xfrm>
            <a:off x="943753" y="4408637"/>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2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35942235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3_Section Break w Mark">
    <p:bg>
      <p:bgPr>
        <a:gradFill>
          <a:gsLst>
            <a:gs pos="0">
              <a:schemeClr val="accent2"/>
            </a:gs>
            <a:gs pos="100000">
              <a:schemeClr val="accent2">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3000"/>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a:t>Title Text</a:t>
            </a:r>
          </a:p>
        </p:txBody>
      </p:sp>
      <p:grpSp>
        <p:nvGrpSpPr>
          <p:cNvPr id="15" name="Group 14"/>
          <p:cNvGrpSpPr/>
          <p:nvPr userDrawn="1"/>
        </p:nvGrpSpPr>
        <p:grpSpPr>
          <a:xfrm>
            <a:off x="956453" y="4240362"/>
            <a:ext cx="869950" cy="86995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303087809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4_Section Break w Mark">
    <p:bg>
      <p:bgPr>
        <a:gradFill>
          <a:gsLst>
            <a:gs pos="0">
              <a:srgbClr val="8230B7"/>
            </a:gs>
            <a:gs pos="100000">
              <a:srgbClr val="4C2484"/>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3000"/>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a:t>Title Text</a:t>
            </a:r>
          </a:p>
        </p:txBody>
      </p:sp>
      <p:grpSp>
        <p:nvGrpSpPr>
          <p:cNvPr id="15" name="Group 14"/>
          <p:cNvGrpSpPr/>
          <p:nvPr userDrawn="1"/>
        </p:nvGrpSpPr>
        <p:grpSpPr>
          <a:xfrm>
            <a:off x="956453" y="4240362"/>
            <a:ext cx="869950" cy="86995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345163228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5_Section Break w Mark">
    <p:bg>
      <p:bgPr>
        <a:gradFill>
          <a:gsLst>
            <a:gs pos="0">
              <a:schemeClr val="accent4">
                <a:alpha val="90000"/>
              </a:schemeClr>
            </a:gs>
            <a:gs pos="100000">
              <a:schemeClr val="accent4">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5000"/>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a:t>Title Text</a:t>
            </a:r>
          </a:p>
        </p:txBody>
      </p:sp>
      <p:grpSp>
        <p:nvGrpSpPr>
          <p:cNvPr id="19" name="Group 18"/>
          <p:cNvGrpSpPr/>
          <p:nvPr userDrawn="1"/>
        </p:nvGrpSpPr>
        <p:grpSpPr>
          <a:xfrm>
            <a:off x="956453" y="4240362"/>
            <a:ext cx="869950" cy="869950"/>
            <a:chOff x="3513138" y="642938"/>
            <a:chExt cx="869950" cy="869950"/>
          </a:xfrm>
          <a:solidFill>
            <a:schemeClr val="bg1"/>
          </a:solidFill>
        </p:grpSpPr>
        <p:sp>
          <p:nvSpPr>
            <p:cNvPr id="20" name="Freeform 19"/>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21" name="Freeform 20"/>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22"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61525496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6_Section Break w Mark">
    <p:bg>
      <p:bgPr>
        <a:gradFill>
          <a:gsLst>
            <a:gs pos="0">
              <a:schemeClr val="accent5"/>
            </a:gs>
            <a:gs pos="100000">
              <a:srgbClr val="00A4ED"/>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7000"/>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a:t>Title Text</a:t>
            </a:r>
          </a:p>
        </p:txBody>
      </p:sp>
      <p:grpSp>
        <p:nvGrpSpPr>
          <p:cNvPr id="15" name="Group 14"/>
          <p:cNvGrpSpPr/>
          <p:nvPr userDrawn="1"/>
        </p:nvGrpSpPr>
        <p:grpSpPr>
          <a:xfrm>
            <a:off x="956453" y="4240362"/>
            <a:ext cx="869950" cy="86995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1037301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7_Section Break w Mark">
    <p:bg>
      <p:bgPr>
        <a:gradFill>
          <a:gsLst>
            <a:gs pos="0">
              <a:schemeClr val="accent6"/>
            </a:gs>
            <a:gs pos="100000">
              <a:srgbClr val="11BAB6"/>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7000"/>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a:t>Title Text</a:t>
            </a:r>
          </a:p>
        </p:txBody>
      </p:sp>
      <p:grpSp>
        <p:nvGrpSpPr>
          <p:cNvPr id="15" name="Group 14"/>
          <p:cNvGrpSpPr/>
          <p:nvPr userDrawn="1"/>
        </p:nvGrpSpPr>
        <p:grpSpPr>
          <a:xfrm>
            <a:off x="956453" y="4240362"/>
            <a:ext cx="869950" cy="86995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149366103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1_Section Break w Numbers">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5000"/>
          </a:blip>
          <a:stretch>
            <a:fillRect/>
          </a:stretch>
        </p:blipFill>
        <p:spPr>
          <a:xfrm>
            <a:off x="-102410" y="0"/>
            <a:ext cx="12192000" cy="6858000"/>
          </a:xfrm>
          <a:prstGeom prst="rect">
            <a:avLst/>
          </a:prstGeom>
          <a:ln w="12700">
            <a:miter lim="400000"/>
          </a:ln>
        </p:spPr>
      </p:pic>
      <p:sp>
        <p:nvSpPr>
          <p:cNvPr id="17"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grpSp>
        <p:nvGrpSpPr>
          <p:cNvPr id="18" name="Group 17"/>
          <p:cNvGrpSpPr/>
          <p:nvPr userDrawn="1"/>
        </p:nvGrpSpPr>
        <p:grpSpPr>
          <a:xfrm>
            <a:off x="941823" y="4240362"/>
            <a:ext cx="869950" cy="869950"/>
            <a:chOff x="3513138" y="642938"/>
            <a:chExt cx="869950" cy="869950"/>
          </a:xfrm>
          <a:solidFill>
            <a:schemeClr val="bg1">
              <a:alpha val="5000"/>
            </a:schemeClr>
          </a:solidFill>
        </p:grpSpPr>
        <p:sp>
          <p:nvSpPr>
            <p:cNvPr id="19" name="Freeform 18"/>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20" name="Freeform 19"/>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8"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a:t>Title Text</a:t>
            </a:r>
          </a:p>
        </p:txBody>
      </p:sp>
      <p:sp>
        <p:nvSpPr>
          <p:cNvPr id="10"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a:t>#</a:t>
            </a:r>
          </a:p>
        </p:txBody>
      </p:sp>
    </p:spTree>
    <p:extLst>
      <p:ext uri="{BB962C8B-B14F-4D97-AF65-F5344CB8AC3E}">
        <p14:creationId xmlns:p14="http://schemas.microsoft.com/office/powerpoint/2010/main" val="349893943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2_Section Break w Numbers">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5000"/>
          </a:blip>
          <a:stretch>
            <a:fillRect/>
          </a:stretch>
        </p:blipFill>
        <p:spPr>
          <a:xfrm>
            <a:off x="-102410" y="0"/>
            <a:ext cx="12192000" cy="6858000"/>
          </a:xfrm>
          <a:prstGeom prst="rect">
            <a:avLst/>
          </a:prstGeom>
          <a:ln w="12700">
            <a:miter lim="400000"/>
          </a:ln>
        </p:spPr>
      </p:pic>
      <p:grpSp>
        <p:nvGrpSpPr>
          <p:cNvPr id="13" name="Group 12"/>
          <p:cNvGrpSpPr/>
          <p:nvPr/>
        </p:nvGrpSpPr>
        <p:grpSpPr>
          <a:xfrm>
            <a:off x="943753" y="4240362"/>
            <a:ext cx="869950" cy="869950"/>
            <a:chOff x="3513138" y="642938"/>
            <a:chExt cx="869950" cy="869950"/>
          </a:xfrm>
          <a:solidFill>
            <a:schemeClr val="bg1">
              <a:alpha val="5000"/>
            </a:schemeClr>
          </a:solidFill>
        </p:grpSpPr>
        <p:sp>
          <p:nvSpPr>
            <p:cNvPr id="14" name="Freeform 13"/>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5" name="Freeform 14"/>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12"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a:t>Title Text</a:t>
            </a:r>
          </a:p>
        </p:txBody>
      </p:sp>
      <p:sp>
        <p:nvSpPr>
          <p:cNvPr id="2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
        <p:nvSpPr>
          <p:cNvPr id="16"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a:t>#</a:t>
            </a:r>
          </a:p>
        </p:txBody>
      </p:sp>
    </p:spTree>
    <p:extLst>
      <p:ext uri="{BB962C8B-B14F-4D97-AF65-F5344CB8AC3E}">
        <p14:creationId xmlns:p14="http://schemas.microsoft.com/office/powerpoint/2010/main" val="321556524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3_Section Break w Numbers">
    <p:bg>
      <p:bgPr>
        <a:gradFill>
          <a:gsLst>
            <a:gs pos="0">
              <a:schemeClr val="accent2"/>
            </a:gs>
            <a:gs pos="100000">
              <a:schemeClr val="accent2">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3000"/>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a:t>Title Text</a:t>
            </a:r>
          </a:p>
        </p:txBody>
      </p:sp>
      <p:grpSp>
        <p:nvGrpSpPr>
          <p:cNvPr id="15" name="Group 14"/>
          <p:cNvGrpSpPr/>
          <p:nvPr userDrawn="1"/>
        </p:nvGrpSpPr>
        <p:grpSpPr>
          <a:xfrm>
            <a:off x="956453" y="4240362"/>
            <a:ext cx="869950" cy="869950"/>
            <a:chOff x="3513138" y="642938"/>
            <a:chExt cx="869950" cy="869950"/>
          </a:xfrm>
          <a:solidFill>
            <a:schemeClr val="bg1">
              <a:alpha val="3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a:t>#</a:t>
            </a:r>
          </a:p>
        </p:txBody>
      </p:sp>
    </p:spTree>
    <p:extLst>
      <p:ext uri="{BB962C8B-B14F-4D97-AF65-F5344CB8AC3E}">
        <p14:creationId xmlns:p14="http://schemas.microsoft.com/office/powerpoint/2010/main" val="92981905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4_Section Break w Numbers">
    <p:bg>
      <p:bgPr>
        <a:gradFill>
          <a:gsLst>
            <a:gs pos="0">
              <a:srgbClr val="8230B7"/>
            </a:gs>
            <a:gs pos="100000">
              <a:srgbClr val="4C2484"/>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3000"/>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a:t>Title Text</a:t>
            </a:r>
          </a:p>
        </p:txBody>
      </p:sp>
      <p:grpSp>
        <p:nvGrpSpPr>
          <p:cNvPr id="15" name="Group 14"/>
          <p:cNvGrpSpPr/>
          <p:nvPr userDrawn="1"/>
        </p:nvGrpSpPr>
        <p:grpSpPr>
          <a:xfrm>
            <a:off x="956453" y="4240362"/>
            <a:ext cx="869950" cy="869950"/>
            <a:chOff x="3513138" y="642938"/>
            <a:chExt cx="869950" cy="869950"/>
          </a:xfrm>
          <a:solidFill>
            <a:schemeClr val="bg1">
              <a:alpha val="3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a:t>#</a:t>
            </a:r>
          </a:p>
        </p:txBody>
      </p:sp>
    </p:spTree>
    <p:extLst>
      <p:ext uri="{BB962C8B-B14F-4D97-AF65-F5344CB8AC3E}">
        <p14:creationId xmlns:p14="http://schemas.microsoft.com/office/powerpoint/2010/main" val="3858102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6" name="Title 1"/>
          <p:cNvSpPr>
            <a:spLocks noGrp="1"/>
          </p:cNvSpPr>
          <p:nvPr>
            <p:ph type="title" hasCustomPrompt="1"/>
          </p:nvPr>
        </p:nvSpPr>
        <p:spPr>
          <a:xfrm>
            <a:off x="946786" y="429275"/>
            <a:ext cx="10311765" cy="657844"/>
          </a:xfrm>
        </p:spPr>
        <p:txBody>
          <a:bodyPr>
            <a:normAutofit/>
          </a:bodyPr>
          <a:lstStyle>
            <a:lvl1pPr>
              <a:defRPr/>
            </a:lvl1pPr>
          </a:lstStyle>
          <a:p>
            <a:r>
              <a:rPr lang="en-US" dirty="0"/>
              <a:t>Title + Subtitle Only </a:t>
            </a:r>
          </a:p>
        </p:txBody>
      </p:sp>
      <p:sp>
        <p:nvSpPr>
          <p:cNvPr id="7" name="subtitle"/>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Subtitle text in Calibri (20pt)</a:t>
            </a: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27038626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5_Section Break w Numbers">
    <p:bg>
      <p:bgPr>
        <a:gradFill>
          <a:gsLst>
            <a:gs pos="0">
              <a:schemeClr val="accent4">
                <a:alpha val="90000"/>
              </a:schemeClr>
            </a:gs>
            <a:gs pos="100000">
              <a:schemeClr val="accent4">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5000"/>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a:t>Title Text</a:t>
            </a:r>
          </a:p>
        </p:txBody>
      </p:sp>
      <p:grpSp>
        <p:nvGrpSpPr>
          <p:cNvPr id="19" name="Group 18"/>
          <p:cNvGrpSpPr/>
          <p:nvPr userDrawn="1"/>
        </p:nvGrpSpPr>
        <p:grpSpPr>
          <a:xfrm>
            <a:off x="956453" y="4240362"/>
            <a:ext cx="869950" cy="869950"/>
            <a:chOff x="3513138" y="642938"/>
            <a:chExt cx="869950" cy="869950"/>
          </a:xfrm>
          <a:solidFill>
            <a:schemeClr val="bg1">
              <a:alpha val="5000"/>
            </a:schemeClr>
          </a:solidFill>
        </p:grpSpPr>
        <p:sp>
          <p:nvSpPr>
            <p:cNvPr id="20" name="Freeform 19"/>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21" name="Freeform 20"/>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22"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a:t>#</a:t>
            </a:r>
          </a:p>
        </p:txBody>
      </p:sp>
    </p:spTree>
    <p:extLst>
      <p:ext uri="{BB962C8B-B14F-4D97-AF65-F5344CB8AC3E}">
        <p14:creationId xmlns:p14="http://schemas.microsoft.com/office/powerpoint/2010/main" val="404348961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6_Section Break w Numbers">
    <p:bg>
      <p:bgPr>
        <a:gradFill>
          <a:gsLst>
            <a:gs pos="0">
              <a:schemeClr val="accent5"/>
            </a:gs>
            <a:gs pos="100000">
              <a:srgbClr val="00A4ED"/>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7000"/>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a:t>Title Text</a:t>
            </a:r>
          </a:p>
        </p:txBody>
      </p:sp>
      <p:grpSp>
        <p:nvGrpSpPr>
          <p:cNvPr id="15" name="Group 14"/>
          <p:cNvGrpSpPr/>
          <p:nvPr userDrawn="1"/>
        </p:nvGrpSpPr>
        <p:grpSpPr>
          <a:xfrm>
            <a:off x="956453" y="4240362"/>
            <a:ext cx="869950" cy="869950"/>
            <a:chOff x="3513138" y="642938"/>
            <a:chExt cx="869950" cy="869950"/>
          </a:xfrm>
          <a:solidFill>
            <a:schemeClr val="bg1">
              <a:alpha val="5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a:t>#</a:t>
            </a:r>
          </a:p>
        </p:txBody>
      </p:sp>
    </p:spTree>
    <p:extLst>
      <p:ext uri="{BB962C8B-B14F-4D97-AF65-F5344CB8AC3E}">
        <p14:creationId xmlns:p14="http://schemas.microsoft.com/office/powerpoint/2010/main" val="24604619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7_Section Break w Numbers">
    <p:bg>
      <p:bgPr>
        <a:gradFill>
          <a:gsLst>
            <a:gs pos="0">
              <a:schemeClr val="accent6"/>
            </a:gs>
            <a:gs pos="100000">
              <a:srgbClr val="11BAB6"/>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7000"/>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a:t>Title Text</a:t>
            </a:r>
          </a:p>
        </p:txBody>
      </p:sp>
      <p:grpSp>
        <p:nvGrpSpPr>
          <p:cNvPr id="15" name="Group 14"/>
          <p:cNvGrpSpPr/>
          <p:nvPr userDrawn="1"/>
        </p:nvGrpSpPr>
        <p:grpSpPr>
          <a:xfrm>
            <a:off x="956453" y="4240362"/>
            <a:ext cx="869950" cy="869950"/>
            <a:chOff x="3513138" y="642938"/>
            <a:chExt cx="869950" cy="869950"/>
          </a:xfrm>
          <a:solidFill>
            <a:schemeClr val="bg1">
              <a:alpha val="5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a:t>#</a:t>
            </a:r>
          </a:p>
        </p:txBody>
      </p:sp>
    </p:spTree>
    <p:extLst>
      <p:ext uri="{BB962C8B-B14F-4D97-AF65-F5344CB8AC3E}">
        <p14:creationId xmlns:p14="http://schemas.microsoft.com/office/powerpoint/2010/main" val="309471147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1_Blank Color">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7"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325819880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2_Blank Color">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sp>
        <p:nvSpPr>
          <p:cNvPr id="2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3440819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3_Blank Color">
    <p:bg>
      <p:bgPr>
        <a:gradFill>
          <a:gsLst>
            <a:gs pos="0">
              <a:schemeClr val="accent2"/>
            </a:gs>
            <a:gs pos="100000">
              <a:schemeClr val="accent2">
                <a:lumMod val="75000"/>
              </a:schemeClr>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68569425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_Blank Color">
    <p:bg>
      <p:bgPr>
        <a:gradFill>
          <a:gsLst>
            <a:gs pos="0">
              <a:srgbClr val="8230B7"/>
            </a:gs>
            <a:gs pos="100000">
              <a:srgbClr val="4C2484"/>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324815728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5_Blank Color">
    <p:bg>
      <p:bgPr>
        <a:gradFill>
          <a:gsLst>
            <a:gs pos="23000">
              <a:srgbClr val="B81592"/>
            </a:gs>
            <a:gs pos="0">
              <a:schemeClr val="accent4">
                <a:alpha val="90000"/>
              </a:schemeClr>
            </a:gs>
            <a:gs pos="100000">
              <a:schemeClr val="accent4">
                <a:lumMod val="75000"/>
              </a:schemeClr>
            </a:gs>
          </a:gsLst>
          <a:lin ang="2700000" scaled="0"/>
        </a:gradFill>
        <a:effectLst/>
      </p:bgPr>
    </p:bg>
    <p:spTree>
      <p:nvGrpSpPr>
        <p:cNvPr id="1" name=""/>
        <p:cNvGrpSpPr/>
        <p:nvPr/>
      </p:nvGrpSpPr>
      <p:grpSpPr>
        <a:xfrm>
          <a:off x="0" y="0"/>
          <a:ext cx="0" cy="0"/>
          <a:chOff x="0" y="0"/>
          <a:chExt cx="0" cy="0"/>
        </a:xfrm>
      </p:grpSpPr>
      <p:sp>
        <p:nvSpPr>
          <p:cNvPr id="22"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12108868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6_Blank Color">
    <p:bg>
      <p:bgPr>
        <a:gradFill>
          <a:gsLst>
            <a:gs pos="0">
              <a:schemeClr val="accent5"/>
            </a:gs>
            <a:gs pos="100000">
              <a:srgbClr val="00A4ED"/>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67203111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7_Blank_Color">
    <p:bg>
      <p:bgPr>
        <a:gradFill>
          <a:gsLst>
            <a:gs pos="0">
              <a:schemeClr val="accent6"/>
            </a:gs>
            <a:gs pos="100000">
              <a:srgbClr val="11BAB6"/>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181009491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slideLayout" Target="../slideLayouts/slideLayout89.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42" Type="http://schemas.openxmlformats.org/officeDocument/2006/relationships/slideLayout" Target="../slideLayouts/slideLayout92.xml"/><Relationship Id="rId47" Type="http://schemas.openxmlformats.org/officeDocument/2006/relationships/slideLayout" Target="../slideLayouts/slideLayout97.xml"/><Relationship Id="rId50" Type="http://schemas.openxmlformats.org/officeDocument/2006/relationships/slideLayout" Target="../slideLayouts/slideLayout100.xml"/><Relationship Id="rId7" Type="http://schemas.openxmlformats.org/officeDocument/2006/relationships/slideLayout" Target="../slideLayouts/slideLayout5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40" Type="http://schemas.openxmlformats.org/officeDocument/2006/relationships/slideLayout" Target="../slideLayouts/slideLayout90.xml"/><Relationship Id="rId45" Type="http://schemas.openxmlformats.org/officeDocument/2006/relationships/slideLayout" Target="../slideLayouts/slideLayout95.xml"/><Relationship Id="rId53" Type="http://schemas.openxmlformats.org/officeDocument/2006/relationships/theme" Target="../theme/theme2.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4" Type="http://schemas.openxmlformats.org/officeDocument/2006/relationships/slideLayout" Target="../slideLayouts/slideLayout94.xml"/><Relationship Id="rId52" Type="http://schemas.openxmlformats.org/officeDocument/2006/relationships/slideLayout" Target="../slideLayouts/slideLayout102.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43" Type="http://schemas.openxmlformats.org/officeDocument/2006/relationships/slideLayout" Target="../slideLayouts/slideLayout93.xml"/><Relationship Id="rId48" Type="http://schemas.openxmlformats.org/officeDocument/2006/relationships/slideLayout" Target="../slideLayouts/slideLayout98.xml"/><Relationship Id="rId8" Type="http://schemas.openxmlformats.org/officeDocument/2006/relationships/slideLayout" Target="../slideLayouts/slideLayout58.xml"/><Relationship Id="rId51" Type="http://schemas.openxmlformats.org/officeDocument/2006/relationships/slideLayout" Target="../slideLayouts/slideLayout101.xml"/><Relationship Id="rId3" Type="http://schemas.openxmlformats.org/officeDocument/2006/relationships/slideLayout" Target="../slideLayouts/slideLayout53.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46" Type="http://schemas.openxmlformats.org/officeDocument/2006/relationships/slideLayout" Target="../slideLayouts/slideLayout96.xml"/><Relationship Id="rId20" Type="http://schemas.openxmlformats.org/officeDocument/2006/relationships/slideLayout" Target="../slideLayouts/slideLayout70.xml"/><Relationship Id="rId41" Type="http://schemas.openxmlformats.org/officeDocument/2006/relationships/slideLayout" Target="../slideLayouts/slideLayout91.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49" Type="http://schemas.openxmlformats.org/officeDocument/2006/relationships/slideLayout" Target="../slideLayouts/slideLayout99.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28.xml"/><Relationship Id="rId21" Type="http://schemas.openxmlformats.org/officeDocument/2006/relationships/slideLayout" Target="../slideLayouts/slideLayout123.xml"/><Relationship Id="rId34" Type="http://schemas.openxmlformats.org/officeDocument/2006/relationships/slideLayout" Target="../slideLayouts/slideLayout136.xml"/><Relationship Id="rId42" Type="http://schemas.openxmlformats.org/officeDocument/2006/relationships/slideLayout" Target="../slideLayouts/slideLayout144.xml"/><Relationship Id="rId47" Type="http://schemas.openxmlformats.org/officeDocument/2006/relationships/slideLayout" Target="../slideLayouts/slideLayout149.xml"/><Relationship Id="rId50" Type="http://schemas.openxmlformats.org/officeDocument/2006/relationships/slideLayout" Target="../slideLayouts/slideLayout152.xml"/><Relationship Id="rId55" Type="http://schemas.openxmlformats.org/officeDocument/2006/relationships/slideLayout" Target="../slideLayouts/slideLayout157.xml"/><Relationship Id="rId63" Type="http://schemas.openxmlformats.org/officeDocument/2006/relationships/slideLayout" Target="../slideLayouts/slideLayout165.xml"/><Relationship Id="rId7" Type="http://schemas.openxmlformats.org/officeDocument/2006/relationships/slideLayout" Target="../slideLayouts/slideLayout10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9" Type="http://schemas.openxmlformats.org/officeDocument/2006/relationships/slideLayout" Target="../slideLayouts/slideLayout131.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32" Type="http://schemas.openxmlformats.org/officeDocument/2006/relationships/slideLayout" Target="../slideLayouts/slideLayout134.xml"/><Relationship Id="rId37" Type="http://schemas.openxmlformats.org/officeDocument/2006/relationships/slideLayout" Target="../slideLayouts/slideLayout139.xml"/><Relationship Id="rId40" Type="http://schemas.openxmlformats.org/officeDocument/2006/relationships/slideLayout" Target="../slideLayouts/slideLayout142.xml"/><Relationship Id="rId45" Type="http://schemas.openxmlformats.org/officeDocument/2006/relationships/slideLayout" Target="../slideLayouts/slideLayout147.xml"/><Relationship Id="rId53" Type="http://schemas.openxmlformats.org/officeDocument/2006/relationships/slideLayout" Target="../slideLayouts/slideLayout155.xml"/><Relationship Id="rId58" Type="http://schemas.openxmlformats.org/officeDocument/2006/relationships/slideLayout" Target="../slideLayouts/slideLayout160.xml"/><Relationship Id="rId66" Type="http://schemas.openxmlformats.org/officeDocument/2006/relationships/slideLayout" Target="../slideLayouts/slideLayout168.xml"/><Relationship Id="rId5" Type="http://schemas.openxmlformats.org/officeDocument/2006/relationships/slideLayout" Target="../slideLayouts/slideLayout107.xml"/><Relationship Id="rId61" Type="http://schemas.openxmlformats.org/officeDocument/2006/relationships/slideLayout" Target="../slideLayouts/slideLayout163.xml"/><Relationship Id="rId19" Type="http://schemas.openxmlformats.org/officeDocument/2006/relationships/slideLayout" Target="../slideLayouts/slideLayout12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slideLayout" Target="../slideLayouts/slideLayout129.xml"/><Relationship Id="rId30" Type="http://schemas.openxmlformats.org/officeDocument/2006/relationships/slideLayout" Target="../slideLayouts/slideLayout132.xml"/><Relationship Id="rId35" Type="http://schemas.openxmlformats.org/officeDocument/2006/relationships/slideLayout" Target="../slideLayouts/slideLayout137.xml"/><Relationship Id="rId43" Type="http://schemas.openxmlformats.org/officeDocument/2006/relationships/slideLayout" Target="../slideLayouts/slideLayout145.xml"/><Relationship Id="rId48" Type="http://schemas.openxmlformats.org/officeDocument/2006/relationships/slideLayout" Target="../slideLayouts/slideLayout150.xml"/><Relationship Id="rId56" Type="http://schemas.openxmlformats.org/officeDocument/2006/relationships/slideLayout" Target="../slideLayouts/slideLayout158.xml"/><Relationship Id="rId64" Type="http://schemas.openxmlformats.org/officeDocument/2006/relationships/slideLayout" Target="../slideLayouts/slideLayout166.xml"/><Relationship Id="rId8" Type="http://schemas.openxmlformats.org/officeDocument/2006/relationships/slideLayout" Target="../slideLayouts/slideLayout110.xml"/><Relationship Id="rId51" Type="http://schemas.openxmlformats.org/officeDocument/2006/relationships/slideLayout" Target="../slideLayouts/slideLayout153.xml"/><Relationship Id="rId3" Type="http://schemas.openxmlformats.org/officeDocument/2006/relationships/slideLayout" Target="../slideLayouts/slideLayout105.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33" Type="http://schemas.openxmlformats.org/officeDocument/2006/relationships/slideLayout" Target="../slideLayouts/slideLayout135.xml"/><Relationship Id="rId38" Type="http://schemas.openxmlformats.org/officeDocument/2006/relationships/slideLayout" Target="../slideLayouts/slideLayout140.xml"/><Relationship Id="rId46" Type="http://schemas.openxmlformats.org/officeDocument/2006/relationships/slideLayout" Target="../slideLayouts/slideLayout148.xml"/><Relationship Id="rId59" Type="http://schemas.openxmlformats.org/officeDocument/2006/relationships/slideLayout" Target="../slideLayouts/slideLayout161.xml"/><Relationship Id="rId67" Type="http://schemas.openxmlformats.org/officeDocument/2006/relationships/theme" Target="../theme/theme3.xml"/><Relationship Id="rId20" Type="http://schemas.openxmlformats.org/officeDocument/2006/relationships/slideLayout" Target="../slideLayouts/slideLayout122.xml"/><Relationship Id="rId41" Type="http://schemas.openxmlformats.org/officeDocument/2006/relationships/slideLayout" Target="../slideLayouts/slideLayout143.xml"/><Relationship Id="rId54" Type="http://schemas.openxmlformats.org/officeDocument/2006/relationships/slideLayout" Target="../slideLayouts/slideLayout156.xml"/><Relationship Id="rId62" Type="http://schemas.openxmlformats.org/officeDocument/2006/relationships/slideLayout" Target="../slideLayouts/slideLayout16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slideLayout" Target="../slideLayouts/slideLayout130.xml"/><Relationship Id="rId36" Type="http://schemas.openxmlformats.org/officeDocument/2006/relationships/slideLayout" Target="../slideLayouts/slideLayout138.xml"/><Relationship Id="rId49" Type="http://schemas.openxmlformats.org/officeDocument/2006/relationships/slideLayout" Target="../slideLayouts/slideLayout151.xml"/><Relationship Id="rId57" Type="http://schemas.openxmlformats.org/officeDocument/2006/relationships/slideLayout" Target="../slideLayouts/slideLayout159.xml"/><Relationship Id="rId10" Type="http://schemas.openxmlformats.org/officeDocument/2006/relationships/slideLayout" Target="../slideLayouts/slideLayout112.xml"/><Relationship Id="rId31" Type="http://schemas.openxmlformats.org/officeDocument/2006/relationships/slideLayout" Target="../slideLayouts/slideLayout133.xml"/><Relationship Id="rId44" Type="http://schemas.openxmlformats.org/officeDocument/2006/relationships/slideLayout" Target="../slideLayouts/slideLayout146.xml"/><Relationship Id="rId52" Type="http://schemas.openxmlformats.org/officeDocument/2006/relationships/slideLayout" Target="../slideLayouts/slideLayout154.xml"/><Relationship Id="rId60" Type="http://schemas.openxmlformats.org/officeDocument/2006/relationships/slideLayout" Target="../slideLayouts/slideLayout162.xml"/><Relationship Id="rId65" Type="http://schemas.openxmlformats.org/officeDocument/2006/relationships/slideLayout" Target="../slideLayouts/slideLayout167.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39" Type="http://schemas.openxmlformats.org/officeDocument/2006/relationships/slideLayout" Target="../slideLayouts/slideLayout14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81.xml"/><Relationship Id="rId18" Type="http://schemas.openxmlformats.org/officeDocument/2006/relationships/slideLayout" Target="../slideLayouts/slideLayout186.xml"/><Relationship Id="rId26" Type="http://schemas.openxmlformats.org/officeDocument/2006/relationships/slideLayout" Target="../slideLayouts/slideLayout194.xml"/><Relationship Id="rId39" Type="http://schemas.openxmlformats.org/officeDocument/2006/relationships/slideLayout" Target="../slideLayouts/slideLayout207.xml"/><Relationship Id="rId21" Type="http://schemas.openxmlformats.org/officeDocument/2006/relationships/slideLayout" Target="../slideLayouts/slideLayout189.xml"/><Relationship Id="rId34" Type="http://schemas.openxmlformats.org/officeDocument/2006/relationships/slideLayout" Target="../slideLayouts/slideLayout202.xml"/><Relationship Id="rId42" Type="http://schemas.openxmlformats.org/officeDocument/2006/relationships/slideLayout" Target="../slideLayouts/slideLayout210.xml"/><Relationship Id="rId47" Type="http://schemas.openxmlformats.org/officeDocument/2006/relationships/slideLayout" Target="../slideLayouts/slideLayout215.xml"/><Relationship Id="rId7" Type="http://schemas.openxmlformats.org/officeDocument/2006/relationships/slideLayout" Target="../slideLayouts/slideLayout175.xml"/><Relationship Id="rId2" Type="http://schemas.openxmlformats.org/officeDocument/2006/relationships/slideLayout" Target="../slideLayouts/slideLayout170.xml"/><Relationship Id="rId16" Type="http://schemas.openxmlformats.org/officeDocument/2006/relationships/slideLayout" Target="../slideLayouts/slideLayout184.xml"/><Relationship Id="rId29" Type="http://schemas.openxmlformats.org/officeDocument/2006/relationships/slideLayout" Target="../slideLayouts/slideLayout197.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24" Type="http://schemas.openxmlformats.org/officeDocument/2006/relationships/slideLayout" Target="../slideLayouts/slideLayout192.xml"/><Relationship Id="rId32" Type="http://schemas.openxmlformats.org/officeDocument/2006/relationships/slideLayout" Target="../slideLayouts/slideLayout200.xml"/><Relationship Id="rId37" Type="http://schemas.openxmlformats.org/officeDocument/2006/relationships/slideLayout" Target="../slideLayouts/slideLayout205.xml"/><Relationship Id="rId40" Type="http://schemas.openxmlformats.org/officeDocument/2006/relationships/slideLayout" Target="../slideLayouts/slideLayout208.xml"/><Relationship Id="rId45" Type="http://schemas.openxmlformats.org/officeDocument/2006/relationships/slideLayout" Target="../slideLayouts/slideLayout213.xml"/><Relationship Id="rId5" Type="http://schemas.openxmlformats.org/officeDocument/2006/relationships/slideLayout" Target="../slideLayouts/slideLayout173.xml"/><Relationship Id="rId15" Type="http://schemas.openxmlformats.org/officeDocument/2006/relationships/slideLayout" Target="../slideLayouts/slideLayout183.xml"/><Relationship Id="rId23" Type="http://schemas.openxmlformats.org/officeDocument/2006/relationships/slideLayout" Target="../slideLayouts/slideLayout191.xml"/><Relationship Id="rId28" Type="http://schemas.openxmlformats.org/officeDocument/2006/relationships/slideLayout" Target="../slideLayouts/slideLayout196.xml"/><Relationship Id="rId36" Type="http://schemas.openxmlformats.org/officeDocument/2006/relationships/slideLayout" Target="../slideLayouts/slideLayout204.xml"/><Relationship Id="rId10" Type="http://schemas.openxmlformats.org/officeDocument/2006/relationships/slideLayout" Target="../slideLayouts/slideLayout178.xml"/><Relationship Id="rId19" Type="http://schemas.openxmlformats.org/officeDocument/2006/relationships/slideLayout" Target="../slideLayouts/slideLayout187.xml"/><Relationship Id="rId31" Type="http://schemas.openxmlformats.org/officeDocument/2006/relationships/slideLayout" Target="../slideLayouts/slideLayout199.xml"/><Relationship Id="rId44" Type="http://schemas.openxmlformats.org/officeDocument/2006/relationships/slideLayout" Target="../slideLayouts/slideLayout212.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slideLayout" Target="../slideLayouts/slideLayout182.xml"/><Relationship Id="rId22" Type="http://schemas.openxmlformats.org/officeDocument/2006/relationships/slideLayout" Target="../slideLayouts/slideLayout190.xml"/><Relationship Id="rId27" Type="http://schemas.openxmlformats.org/officeDocument/2006/relationships/slideLayout" Target="../slideLayouts/slideLayout195.xml"/><Relationship Id="rId30" Type="http://schemas.openxmlformats.org/officeDocument/2006/relationships/slideLayout" Target="../slideLayouts/slideLayout198.xml"/><Relationship Id="rId35" Type="http://schemas.openxmlformats.org/officeDocument/2006/relationships/slideLayout" Target="../slideLayouts/slideLayout203.xml"/><Relationship Id="rId43" Type="http://schemas.openxmlformats.org/officeDocument/2006/relationships/slideLayout" Target="../slideLayouts/slideLayout211.xml"/><Relationship Id="rId48" Type="http://schemas.openxmlformats.org/officeDocument/2006/relationships/theme" Target="../theme/theme4.xml"/><Relationship Id="rId8" Type="http://schemas.openxmlformats.org/officeDocument/2006/relationships/slideLayout" Target="../slideLayouts/slideLayout176.xml"/><Relationship Id="rId3" Type="http://schemas.openxmlformats.org/officeDocument/2006/relationships/slideLayout" Target="../slideLayouts/slideLayout171.xml"/><Relationship Id="rId12" Type="http://schemas.openxmlformats.org/officeDocument/2006/relationships/slideLayout" Target="../slideLayouts/slideLayout180.xml"/><Relationship Id="rId17" Type="http://schemas.openxmlformats.org/officeDocument/2006/relationships/slideLayout" Target="../slideLayouts/slideLayout185.xml"/><Relationship Id="rId25" Type="http://schemas.openxmlformats.org/officeDocument/2006/relationships/slideLayout" Target="../slideLayouts/slideLayout193.xml"/><Relationship Id="rId33" Type="http://schemas.openxmlformats.org/officeDocument/2006/relationships/slideLayout" Target="../slideLayouts/slideLayout201.xml"/><Relationship Id="rId38" Type="http://schemas.openxmlformats.org/officeDocument/2006/relationships/slideLayout" Target="../slideLayouts/slideLayout206.xml"/><Relationship Id="rId46" Type="http://schemas.openxmlformats.org/officeDocument/2006/relationships/slideLayout" Target="../slideLayouts/slideLayout214.xml"/><Relationship Id="rId20" Type="http://schemas.openxmlformats.org/officeDocument/2006/relationships/slideLayout" Target="../slideLayouts/slideLayout188.xml"/><Relationship Id="rId41" Type="http://schemas.openxmlformats.org/officeDocument/2006/relationships/slideLayout" Target="../slideLayouts/slideLayout20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a:t>Title Text</a:t>
            </a:r>
            <a:br>
              <a:rPr lang="en-US" dirty="0"/>
            </a:br>
            <a:r>
              <a:rPr lang="en-US" dirty="0"/>
              <a:t>with up to two lines</a:t>
            </a:r>
          </a:p>
        </p:txBody>
      </p:sp>
      <p:sp>
        <p:nvSpPr>
          <p:cNvPr id="3" name="Text Placeholder"/>
          <p:cNvSpPr>
            <a:spLocks noGrp="1"/>
          </p:cNvSpPr>
          <p:nvPr>
            <p:ph type="body" idx="1"/>
          </p:nvPr>
        </p:nvSpPr>
        <p:spPr>
          <a:xfrm>
            <a:off x="946786" y="1728000"/>
            <a:ext cx="10311765" cy="4452138"/>
          </a:xfrm>
          <a:prstGeom prst="rect">
            <a:avLst/>
          </a:prstGeom>
        </p:spPr>
        <p:txBody>
          <a:bodyPr vert="horz" lIns="0" tIns="45720" rIns="91440" bIns="45720" rtlCol="0">
            <a:noAutofit/>
          </a:bodyPr>
          <a:lstStyle/>
          <a:p>
            <a:pPr lvl="0"/>
            <a:r>
              <a:rPr lang="en-US" dirty="0"/>
              <a:t>First level 28 </a:t>
            </a:r>
            <a:r>
              <a:rPr lang="en-US" dirty="0" err="1"/>
              <a:t>pt</a:t>
            </a:r>
            <a:endParaRPr lang="en-US" dirty="0"/>
          </a:p>
          <a:p>
            <a:pPr lvl="1"/>
            <a:r>
              <a:rPr lang="en-US" dirty="0"/>
              <a:t>Second level 20 </a:t>
            </a:r>
            <a:r>
              <a:rPr lang="en-US" dirty="0" err="1"/>
              <a:t>pt</a:t>
            </a:r>
            <a:endParaRPr lang="en-US" dirty="0"/>
          </a:p>
          <a:p>
            <a:pPr lvl="2"/>
            <a:r>
              <a:rPr lang="en-US" dirty="0"/>
              <a:t>Third level 18 </a:t>
            </a:r>
            <a:r>
              <a:rPr lang="en-US" dirty="0" err="1"/>
              <a:t>pt</a:t>
            </a:r>
            <a:endParaRPr lang="en-US" dirty="0"/>
          </a:p>
          <a:p>
            <a:pPr lvl="3"/>
            <a:r>
              <a:rPr lang="en-US" dirty="0"/>
              <a:t>Fourth level 16 </a:t>
            </a:r>
            <a:r>
              <a:rPr lang="en-US" dirty="0" err="1"/>
              <a:t>pt</a:t>
            </a:r>
            <a:endParaRPr lang="en-US" dirty="0"/>
          </a:p>
          <a:p>
            <a:pPr lvl="4"/>
            <a:r>
              <a:rPr lang="en-US" dirty="0"/>
              <a:t>Fifth level – avoid as too small</a:t>
            </a:r>
          </a:p>
        </p:txBody>
      </p:sp>
      <p:sp>
        <p:nvSpPr>
          <p:cNvPr id="24"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grpSp>
        <p:nvGrpSpPr>
          <p:cNvPr id="54" name="Logo"/>
          <p:cNvGrpSpPr>
            <a:grpSpLocks noChangeAspect="1"/>
          </p:cNvGrpSpPr>
          <p:nvPr userDrawn="1"/>
        </p:nvGrpSpPr>
        <p:grpSpPr>
          <a:xfrm>
            <a:off x="11051812" y="6398865"/>
            <a:ext cx="875755" cy="212246"/>
            <a:chOff x="941528" y="4056809"/>
            <a:chExt cx="1454151" cy="352425"/>
          </a:xfrm>
          <a:solidFill>
            <a:schemeClr val="bg1">
              <a:lumMod val="75000"/>
            </a:schemeClr>
          </a:solidFill>
        </p:grpSpPr>
        <p:sp>
          <p:nvSpPr>
            <p:cNvPr id="55" name="Freeform 5"/>
            <p:cNvSpPr>
              <a:spLocks/>
            </p:cNvSpPr>
            <p:nvPr/>
          </p:nvSpPr>
          <p:spPr bwMode="auto">
            <a:xfrm>
              <a:off x="1009791" y="4056809"/>
              <a:ext cx="282575" cy="282575"/>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6" name="Freeform 6"/>
            <p:cNvSpPr>
              <a:spLocks/>
            </p:cNvSpPr>
            <p:nvPr/>
          </p:nvSpPr>
          <p:spPr bwMode="auto">
            <a:xfrm>
              <a:off x="941528" y="4125071"/>
              <a:ext cx="282575" cy="284163"/>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7" name="Freeform 7"/>
            <p:cNvSpPr>
              <a:spLocks/>
            </p:cNvSpPr>
            <p:nvPr/>
          </p:nvSpPr>
          <p:spPr bwMode="auto">
            <a:xfrm>
              <a:off x="1374916" y="4056809"/>
              <a:ext cx="163513" cy="152400"/>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8" name="Rectangle 8"/>
            <p:cNvSpPr>
              <a:spLocks noChangeArrowheads="1"/>
            </p:cNvSpPr>
            <p:nvPr/>
          </p:nvSpPr>
          <p:spPr bwMode="auto">
            <a:xfrm>
              <a:off x="1614628" y="4056809"/>
              <a:ext cx="28575" cy="152400"/>
            </a:xfrm>
            <a:prstGeom prst="rect">
              <a:avLst/>
            </a:pr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9" name="Freeform 9"/>
            <p:cNvSpPr>
              <a:spLocks/>
            </p:cNvSpPr>
            <p:nvPr/>
          </p:nvSpPr>
          <p:spPr bwMode="auto">
            <a:xfrm>
              <a:off x="1720991" y="4056809"/>
              <a:ext cx="147638" cy="152400"/>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0" name="Freeform 10"/>
            <p:cNvSpPr>
              <a:spLocks noEditPoints="1"/>
            </p:cNvSpPr>
            <p:nvPr/>
          </p:nvSpPr>
          <p:spPr bwMode="auto">
            <a:xfrm>
              <a:off x="1944828" y="4056809"/>
              <a:ext cx="149225" cy="152400"/>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1" name="Freeform 11"/>
            <p:cNvSpPr>
              <a:spLocks noEditPoints="1"/>
            </p:cNvSpPr>
            <p:nvPr/>
          </p:nvSpPr>
          <p:spPr bwMode="auto">
            <a:xfrm>
              <a:off x="2170253" y="4056809"/>
              <a:ext cx="147638" cy="152400"/>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2" name="Freeform 12"/>
            <p:cNvSpPr>
              <a:spLocks/>
            </p:cNvSpPr>
            <p:nvPr/>
          </p:nvSpPr>
          <p:spPr bwMode="auto">
            <a:xfrm>
              <a:off x="1374916" y="4256834"/>
              <a:ext cx="149225" cy="150813"/>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3" name="Freeform 13"/>
            <p:cNvSpPr>
              <a:spLocks noEditPoints="1"/>
            </p:cNvSpPr>
            <p:nvPr/>
          </p:nvSpPr>
          <p:spPr bwMode="auto">
            <a:xfrm>
              <a:off x="1565416" y="4256834"/>
              <a:ext cx="147638" cy="150813"/>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4" name="Freeform 14"/>
            <p:cNvSpPr>
              <a:spLocks/>
            </p:cNvSpPr>
            <p:nvPr/>
          </p:nvSpPr>
          <p:spPr bwMode="auto">
            <a:xfrm>
              <a:off x="1767028" y="4256834"/>
              <a:ext cx="147638" cy="152400"/>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5" name="Freeform 15"/>
            <p:cNvSpPr>
              <a:spLocks/>
            </p:cNvSpPr>
            <p:nvPr/>
          </p:nvSpPr>
          <p:spPr bwMode="auto">
            <a:xfrm>
              <a:off x="1968641" y="4256834"/>
              <a:ext cx="147638" cy="150813"/>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6" name="Freeform 16"/>
            <p:cNvSpPr>
              <a:spLocks/>
            </p:cNvSpPr>
            <p:nvPr/>
          </p:nvSpPr>
          <p:spPr bwMode="auto">
            <a:xfrm>
              <a:off x="2168666" y="4256834"/>
              <a:ext cx="149225" cy="152400"/>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7" name="Freeform 17"/>
            <p:cNvSpPr>
              <a:spLocks noEditPoints="1"/>
            </p:cNvSpPr>
            <p:nvPr/>
          </p:nvSpPr>
          <p:spPr bwMode="auto">
            <a:xfrm>
              <a:off x="2340116" y="4058396"/>
              <a:ext cx="55563" cy="5556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grpSp>
      <p:sp>
        <p:nvSpPr>
          <p:cNvPr id="21" name="Blue bar"/>
          <p:cNvSpPr/>
          <p:nvPr userDrawn="1"/>
        </p:nvSpPr>
        <p:spPr>
          <a:xfrm>
            <a:off x="944563" y="0"/>
            <a:ext cx="1799696" cy="151844"/>
          </a:xfrm>
          <a:prstGeom prst="rect">
            <a:avLst/>
          </a:prstGeom>
          <a:solidFill>
            <a:srgbClr val="0079EF"/>
          </a:solidFill>
          <a:ln w="12700">
            <a:miter lim="400000"/>
          </a:ln>
        </p:spPr>
        <p:txBody>
          <a:bodyPr lIns="45719" rIns="45719" anchor="ctr"/>
          <a:lstStyle/>
          <a:p>
            <a:pPr algn="ctr">
              <a:defRPr>
                <a:solidFill>
                  <a:srgbClr val="FFFFFF"/>
                </a:solidFill>
              </a:defRPr>
            </a:pPr>
            <a:endParaRPr/>
          </a:p>
        </p:txBody>
      </p:sp>
      <p:sp>
        <p:nvSpPr>
          <p:cNvPr id="4"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1262494438"/>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 id="2147483744" r:id="rId29"/>
    <p:sldLayoutId id="2147483745" r:id="rId30"/>
    <p:sldLayoutId id="2147483746" r:id="rId31"/>
    <p:sldLayoutId id="2147483747" r:id="rId32"/>
    <p:sldLayoutId id="2147483748" r:id="rId33"/>
    <p:sldLayoutId id="2147483749" r:id="rId34"/>
    <p:sldLayoutId id="2147483750" r:id="rId35"/>
    <p:sldLayoutId id="2147483751" r:id="rId36"/>
    <p:sldLayoutId id="2147483752" r:id="rId37"/>
    <p:sldLayoutId id="2147483753" r:id="rId38"/>
    <p:sldLayoutId id="2147483754" r:id="rId39"/>
    <p:sldLayoutId id="2147483755" r:id="rId40"/>
    <p:sldLayoutId id="2147483756" r:id="rId41"/>
    <p:sldLayoutId id="2147483757" r:id="rId42"/>
    <p:sldLayoutId id="2147483758" r:id="rId43"/>
    <p:sldLayoutId id="2147483759" r:id="rId44"/>
    <p:sldLayoutId id="2147483760" r:id="rId45"/>
    <p:sldLayoutId id="2147483761" r:id="rId46"/>
    <p:sldLayoutId id="2147483762" r:id="rId47"/>
    <p:sldLayoutId id="2147483763" r:id="rId48"/>
    <p:sldLayoutId id="2147483764" r:id="rId49"/>
    <p:sldLayoutId id="2147483765" r:id="rId50"/>
  </p:sldLayoutIdLst>
  <p:hf hdr="0" ftr="0" dt="0"/>
  <p:txStyles>
    <p:title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p:titleStyle>
    <p:body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2160">
          <p15:clr>
            <a:srgbClr val="F26B43"/>
          </p15:clr>
        </p15:guide>
        <p15:guide id="3" pos="7092">
          <p15:clr>
            <a:srgbClr val="F26B43"/>
          </p15:clr>
        </p15:guide>
        <p15:guide id="5" orient="horz" pos="540">
          <p15:clr>
            <a:srgbClr val="F26B43"/>
          </p15:clr>
        </p15:guide>
        <p15:guide id="6" orient="horz" pos="96">
          <p15:clr>
            <a:srgbClr val="F26B43"/>
          </p15:clr>
        </p15:guide>
        <p15:guide id="7" orient="horz" pos="4224">
          <p15:clr>
            <a:srgbClr val="F26B43"/>
          </p15:clr>
        </p15:guide>
        <p15:guide id="8" orient="horz" pos="1094">
          <p15:clr>
            <a:srgbClr val="F26B43"/>
          </p15:clr>
        </p15:guide>
        <p15:guide id="9" orient="horz" pos="3893">
          <p15:clr>
            <a:srgbClr val="F26B43"/>
          </p15:clr>
        </p15:guide>
        <p15:guide id="10" orient="horz" pos="1389">
          <p15:clr>
            <a:srgbClr val="547EBF"/>
          </p15:clr>
        </p15:guide>
        <p15:guide id="11" orient="horz">
          <p15:clr>
            <a:srgbClr val="F26B43"/>
          </p15:clr>
        </p15:guide>
        <p15:guide id="12" orient="horz" pos="4320">
          <p15:clr>
            <a:srgbClr val="F26B43"/>
          </p15:clr>
        </p15:guide>
        <p15:guide id="13" pos="594">
          <p15:clr>
            <a:srgbClr val="F26B43"/>
          </p15:clr>
        </p15:guide>
        <p15:guide id="14">
          <p15:clr>
            <a:srgbClr val="F26B43"/>
          </p15:clr>
        </p15:guide>
        <p15:guide id="15" pos="76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a:t>Title Text</a:t>
            </a:r>
            <a:br>
              <a:rPr lang="en-US"/>
            </a:br>
            <a:r>
              <a:rPr lang="en-US"/>
              <a:t>with up to two lines</a:t>
            </a:r>
          </a:p>
        </p:txBody>
      </p:sp>
      <p:sp>
        <p:nvSpPr>
          <p:cNvPr id="3" name="Text Placeholder"/>
          <p:cNvSpPr>
            <a:spLocks noGrp="1"/>
          </p:cNvSpPr>
          <p:nvPr>
            <p:ph type="body" idx="1"/>
          </p:nvPr>
        </p:nvSpPr>
        <p:spPr>
          <a:xfrm>
            <a:off x="946786" y="1728000"/>
            <a:ext cx="10311765" cy="4452138"/>
          </a:xfrm>
          <a:prstGeom prst="rect">
            <a:avLst/>
          </a:prstGeom>
        </p:spPr>
        <p:txBody>
          <a:bodyPr vert="horz" lIns="0" tIns="45720" rIns="91440" bIns="45720" rtlCol="0">
            <a:noAutofit/>
          </a:bodyPr>
          <a:lstStyle/>
          <a:p>
            <a:pPr lvl="0"/>
            <a:r>
              <a:rPr lang="en-US"/>
              <a:t>First level 28 </a:t>
            </a:r>
            <a:r>
              <a:rPr lang="en-US" err="1"/>
              <a:t>pt</a:t>
            </a:r>
            <a:endParaRPr lang="en-US"/>
          </a:p>
          <a:p>
            <a:pPr lvl="1"/>
            <a:r>
              <a:rPr lang="en-US"/>
              <a:t>Second level 20 </a:t>
            </a:r>
            <a:r>
              <a:rPr lang="en-US" err="1"/>
              <a:t>pt</a:t>
            </a:r>
            <a:endParaRPr lang="en-US"/>
          </a:p>
          <a:p>
            <a:pPr lvl="2"/>
            <a:r>
              <a:rPr lang="en-US"/>
              <a:t>Third level 18 </a:t>
            </a:r>
            <a:r>
              <a:rPr lang="en-US" err="1"/>
              <a:t>pt</a:t>
            </a:r>
            <a:endParaRPr lang="en-US"/>
          </a:p>
          <a:p>
            <a:pPr lvl="3"/>
            <a:r>
              <a:rPr lang="en-US"/>
              <a:t>Fourth level 16 </a:t>
            </a:r>
            <a:r>
              <a:rPr lang="en-US" err="1"/>
              <a:t>pt</a:t>
            </a:r>
            <a:endParaRPr lang="en-US"/>
          </a:p>
          <a:p>
            <a:pPr lvl="4"/>
            <a:r>
              <a:rPr lang="en-US"/>
              <a:t>Fifth level – avoid as too small</a:t>
            </a:r>
          </a:p>
        </p:txBody>
      </p:sp>
      <p:sp>
        <p:nvSpPr>
          <p:cNvPr id="24"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pPr defTabSz="914377"/>
            <a:fld id="{0FB999A9-77CE-4AD1-9911-24A29F08BC34}" type="slidenum">
              <a:rPr lang="en-US" smtClean="0">
                <a:solidFill>
                  <a:srgbClr val="FFFFFF">
                    <a:lumMod val="75000"/>
                  </a:srgbClr>
                </a:solidFill>
              </a:rPr>
              <a:pPr defTabSz="914377"/>
              <a:t>‹#›</a:t>
            </a:fld>
            <a:endParaRPr lang="en-US">
              <a:solidFill>
                <a:srgbClr val="FFFFFF">
                  <a:lumMod val="75000"/>
                </a:srgbClr>
              </a:solidFill>
            </a:endParaRPr>
          </a:p>
        </p:txBody>
      </p:sp>
      <p:grpSp>
        <p:nvGrpSpPr>
          <p:cNvPr id="54" name="Logo"/>
          <p:cNvGrpSpPr>
            <a:grpSpLocks noChangeAspect="1"/>
          </p:cNvGrpSpPr>
          <p:nvPr userDrawn="1"/>
        </p:nvGrpSpPr>
        <p:grpSpPr>
          <a:xfrm>
            <a:off x="11051812" y="6398865"/>
            <a:ext cx="875755" cy="212246"/>
            <a:chOff x="941528" y="4056809"/>
            <a:chExt cx="1454151" cy="352425"/>
          </a:xfrm>
          <a:solidFill>
            <a:schemeClr val="bg1">
              <a:lumMod val="75000"/>
            </a:schemeClr>
          </a:solidFill>
        </p:grpSpPr>
        <p:sp>
          <p:nvSpPr>
            <p:cNvPr id="55" name="Freeform 5"/>
            <p:cNvSpPr>
              <a:spLocks/>
            </p:cNvSpPr>
            <p:nvPr/>
          </p:nvSpPr>
          <p:spPr bwMode="auto">
            <a:xfrm>
              <a:off x="1009791" y="4056809"/>
              <a:ext cx="282575" cy="282575"/>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56" name="Freeform 6"/>
            <p:cNvSpPr>
              <a:spLocks/>
            </p:cNvSpPr>
            <p:nvPr/>
          </p:nvSpPr>
          <p:spPr bwMode="auto">
            <a:xfrm>
              <a:off x="941528" y="4125071"/>
              <a:ext cx="282575" cy="284163"/>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57" name="Freeform 7"/>
            <p:cNvSpPr>
              <a:spLocks/>
            </p:cNvSpPr>
            <p:nvPr/>
          </p:nvSpPr>
          <p:spPr bwMode="auto">
            <a:xfrm>
              <a:off x="1374916" y="4056809"/>
              <a:ext cx="163513" cy="152400"/>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58" name="Rectangle 8"/>
            <p:cNvSpPr>
              <a:spLocks noChangeArrowheads="1"/>
            </p:cNvSpPr>
            <p:nvPr/>
          </p:nvSpPr>
          <p:spPr bwMode="auto">
            <a:xfrm>
              <a:off x="1614628" y="4056809"/>
              <a:ext cx="28575" cy="152400"/>
            </a:xfrm>
            <a:prstGeom prst="rect">
              <a:avLst/>
            </a:pr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59" name="Freeform 9"/>
            <p:cNvSpPr>
              <a:spLocks/>
            </p:cNvSpPr>
            <p:nvPr/>
          </p:nvSpPr>
          <p:spPr bwMode="auto">
            <a:xfrm>
              <a:off x="1720991" y="4056809"/>
              <a:ext cx="147638" cy="152400"/>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60" name="Freeform 10"/>
            <p:cNvSpPr>
              <a:spLocks noEditPoints="1"/>
            </p:cNvSpPr>
            <p:nvPr/>
          </p:nvSpPr>
          <p:spPr bwMode="auto">
            <a:xfrm>
              <a:off x="1944828" y="4056809"/>
              <a:ext cx="149225" cy="152400"/>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61" name="Freeform 11"/>
            <p:cNvSpPr>
              <a:spLocks noEditPoints="1"/>
            </p:cNvSpPr>
            <p:nvPr/>
          </p:nvSpPr>
          <p:spPr bwMode="auto">
            <a:xfrm>
              <a:off x="2170253" y="4056809"/>
              <a:ext cx="147638" cy="152400"/>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62" name="Freeform 12"/>
            <p:cNvSpPr>
              <a:spLocks/>
            </p:cNvSpPr>
            <p:nvPr/>
          </p:nvSpPr>
          <p:spPr bwMode="auto">
            <a:xfrm>
              <a:off x="1374916" y="4256834"/>
              <a:ext cx="149225" cy="150813"/>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63" name="Freeform 13"/>
            <p:cNvSpPr>
              <a:spLocks noEditPoints="1"/>
            </p:cNvSpPr>
            <p:nvPr/>
          </p:nvSpPr>
          <p:spPr bwMode="auto">
            <a:xfrm>
              <a:off x="1565416" y="4256834"/>
              <a:ext cx="147638" cy="150813"/>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64" name="Freeform 14"/>
            <p:cNvSpPr>
              <a:spLocks/>
            </p:cNvSpPr>
            <p:nvPr/>
          </p:nvSpPr>
          <p:spPr bwMode="auto">
            <a:xfrm>
              <a:off x="1767028" y="4256834"/>
              <a:ext cx="147638" cy="152400"/>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65" name="Freeform 15"/>
            <p:cNvSpPr>
              <a:spLocks/>
            </p:cNvSpPr>
            <p:nvPr/>
          </p:nvSpPr>
          <p:spPr bwMode="auto">
            <a:xfrm>
              <a:off x="1968641" y="4256834"/>
              <a:ext cx="147638" cy="150813"/>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66" name="Freeform 16"/>
            <p:cNvSpPr>
              <a:spLocks/>
            </p:cNvSpPr>
            <p:nvPr/>
          </p:nvSpPr>
          <p:spPr bwMode="auto">
            <a:xfrm>
              <a:off x="2168666" y="4256834"/>
              <a:ext cx="149225" cy="152400"/>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67" name="Freeform 17"/>
            <p:cNvSpPr>
              <a:spLocks noEditPoints="1"/>
            </p:cNvSpPr>
            <p:nvPr/>
          </p:nvSpPr>
          <p:spPr bwMode="auto">
            <a:xfrm>
              <a:off x="2340116" y="4058396"/>
              <a:ext cx="55563" cy="5556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grpSp>
      <p:sp>
        <p:nvSpPr>
          <p:cNvPr id="21" name="Blue bar"/>
          <p:cNvSpPr/>
          <p:nvPr userDrawn="1"/>
        </p:nvSpPr>
        <p:spPr>
          <a:xfrm>
            <a:off x="944563" y="0"/>
            <a:ext cx="1799696" cy="151844"/>
          </a:xfrm>
          <a:prstGeom prst="rect">
            <a:avLst/>
          </a:prstGeom>
          <a:solidFill>
            <a:srgbClr val="0079E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
        <p:nvSpPr>
          <p:cNvPr id="4"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377"/>
            <a:endParaRPr lang="en-GB">
              <a:solidFill>
                <a:srgbClr val="000000">
                  <a:tint val="75000"/>
                </a:srgbClr>
              </a:solidFill>
            </a:endParaRPr>
          </a:p>
        </p:txBody>
      </p:sp>
    </p:spTree>
    <p:extLst>
      <p:ext uri="{BB962C8B-B14F-4D97-AF65-F5344CB8AC3E}">
        <p14:creationId xmlns:p14="http://schemas.microsoft.com/office/powerpoint/2010/main" val="4030437939"/>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 id="2147483816" r:id="rId18"/>
    <p:sldLayoutId id="2147483817" r:id="rId19"/>
    <p:sldLayoutId id="2147483818" r:id="rId20"/>
    <p:sldLayoutId id="2147483819" r:id="rId21"/>
    <p:sldLayoutId id="2147483820" r:id="rId22"/>
    <p:sldLayoutId id="2147483821" r:id="rId23"/>
    <p:sldLayoutId id="2147483822" r:id="rId24"/>
    <p:sldLayoutId id="2147483823" r:id="rId25"/>
    <p:sldLayoutId id="2147483824" r:id="rId26"/>
    <p:sldLayoutId id="2147483825" r:id="rId27"/>
    <p:sldLayoutId id="2147483826" r:id="rId28"/>
    <p:sldLayoutId id="2147483827" r:id="rId29"/>
    <p:sldLayoutId id="2147483828" r:id="rId30"/>
    <p:sldLayoutId id="2147483829" r:id="rId31"/>
    <p:sldLayoutId id="2147483830" r:id="rId32"/>
    <p:sldLayoutId id="2147483831" r:id="rId33"/>
    <p:sldLayoutId id="2147483832" r:id="rId34"/>
    <p:sldLayoutId id="2147483833" r:id="rId35"/>
    <p:sldLayoutId id="2147483834" r:id="rId36"/>
    <p:sldLayoutId id="2147483835" r:id="rId37"/>
    <p:sldLayoutId id="2147483836" r:id="rId38"/>
    <p:sldLayoutId id="2147483837" r:id="rId39"/>
    <p:sldLayoutId id="2147483838" r:id="rId40"/>
    <p:sldLayoutId id="2147483839" r:id="rId41"/>
    <p:sldLayoutId id="2147483840" r:id="rId42"/>
    <p:sldLayoutId id="2147483841" r:id="rId43"/>
    <p:sldLayoutId id="2147483842" r:id="rId44"/>
    <p:sldLayoutId id="2147483843" r:id="rId45"/>
    <p:sldLayoutId id="2147483844" r:id="rId46"/>
    <p:sldLayoutId id="2147483845" r:id="rId47"/>
    <p:sldLayoutId id="2147483846" r:id="rId48"/>
    <p:sldLayoutId id="2147483847" r:id="rId49"/>
    <p:sldLayoutId id="2147483848" r:id="rId50"/>
    <p:sldLayoutId id="2147483849" r:id="rId51"/>
    <p:sldLayoutId id="2147483850" r:id="rId52"/>
  </p:sldLayoutIdLst>
  <p:hf hdr="0" ftr="0" dt="0"/>
  <p:txStyles>
    <p:title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p:titleStyle>
    <p:body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7092">
          <p15:clr>
            <a:srgbClr val="F26B43"/>
          </p15:clr>
        </p15:guide>
        <p15:guide id="3" pos="595">
          <p15:clr>
            <a:srgbClr val="F26B43"/>
          </p15:clr>
        </p15:guide>
        <p15:guide id="4" orient="horz" pos="540">
          <p15:clr>
            <a:srgbClr val="F26B43"/>
          </p15:clr>
        </p15:guide>
        <p15:guide id="5" orient="horz" pos="96">
          <p15:clr>
            <a:srgbClr val="F26B43"/>
          </p15:clr>
        </p15:guide>
        <p15:guide id="6" orient="horz" pos="4224">
          <p15:clr>
            <a:srgbClr val="F26B43"/>
          </p15:clr>
        </p15:guide>
        <p15:guide id="7" orient="horz" pos="1094">
          <p15:clr>
            <a:srgbClr val="F26B43"/>
          </p15:clr>
        </p15:guide>
        <p15:guide id="8" pos="3840">
          <p15:clr>
            <a:srgbClr val="F26B43"/>
          </p15:clr>
        </p15:guide>
        <p15:guide id="9" orient="horz" pos="3893">
          <p15:clr>
            <a:srgbClr val="F26B43"/>
          </p15:clr>
        </p15:guide>
        <p15:guide id="10" orient="horz" pos="1389">
          <p15:clr>
            <a:srgbClr val="547EBF"/>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a:t>Title Text</a:t>
            </a:r>
            <a:br>
              <a:rPr lang="en-US" dirty="0"/>
            </a:br>
            <a:r>
              <a:rPr lang="en-US" dirty="0"/>
              <a:t>with up to two lines</a:t>
            </a:r>
          </a:p>
        </p:txBody>
      </p:sp>
      <p:sp>
        <p:nvSpPr>
          <p:cNvPr id="3" name="Text Placeholder"/>
          <p:cNvSpPr>
            <a:spLocks noGrp="1"/>
          </p:cNvSpPr>
          <p:nvPr>
            <p:ph type="body" idx="1"/>
          </p:nvPr>
        </p:nvSpPr>
        <p:spPr>
          <a:xfrm>
            <a:off x="946786" y="1728000"/>
            <a:ext cx="10311765" cy="4452138"/>
          </a:xfrm>
          <a:prstGeom prst="rect">
            <a:avLst/>
          </a:prstGeom>
        </p:spPr>
        <p:txBody>
          <a:bodyPr vert="horz" lIns="0" tIns="45720" rIns="91440" bIns="45720" rtlCol="0">
            <a:noAutofit/>
          </a:bodyPr>
          <a:lstStyle/>
          <a:p>
            <a:pPr lvl="0"/>
            <a:r>
              <a:rPr lang="en-US" dirty="0"/>
              <a:t>First level 28 </a:t>
            </a:r>
            <a:r>
              <a:rPr lang="en-US" dirty="0" err="1"/>
              <a:t>pt</a:t>
            </a:r>
            <a:endParaRPr lang="en-US" dirty="0"/>
          </a:p>
          <a:p>
            <a:pPr lvl="1"/>
            <a:r>
              <a:rPr lang="en-US" dirty="0"/>
              <a:t>Second level 20 </a:t>
            </a:r>
            <a:r>
              <a:rPr lang="en-US" dirty="0" err="1"/>
              <a:t>pt</a:t>
            </a:r>
            <a:endParaRPr lang="en-US" dirty="0"/>
          </a:p>
          <a:p>
            <a:pPr lvl="2"/>
            <a:r>
              <a:rPr lang="en-US" dirty="0"/>
              <a:t>Third level 18 </a:t>
            </a:r>
            <a:r>
              <a:rPr lang="en-US" dirty="0" err="1"/>
              <a:t>pt</a:t>
            </a:r>
            <a:endParaRPr lang="en-US" dirty="0"/>
          </a:p>
          <a:p>
            <a:pPr lvl="3"/>
            <a:r>
              <a:rPr lang="en-US" dirty="0"/>
              <a:t>Fourth level 16 </a:t>
            </a:r>
            <a:r>
              <a:rPr lang="en-US" dirty="0" err="1"/>
              <a:t>pt</a:t>
            </a:r>
            <a:endParaRPr lang="en-US" dirty="0"/>
          </a:p>
          <a:p>
            <a:pPr lvl="4"/>
            <a:r>
              <a:rPr lang="en-US" dirty="0"/>
              <a:t>Fifth level – avoid as too small</a:t>
            </a:r>
          </a:p>
        </p:txBody>
      </p:sp>
      <p:sp>
        <p:nvSpPr>
          <p:cNvPr id="24"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pPr defTabSz="914377"/>
            <a:fld id="{0FB999A9-77CE-4AD1-9911-24A29F08BC34}" type="slidenum">
              <a:rPr lang="en-US" smtClean="0">
                <a:solidFill>
                  <a:srgbClr val="FFFFFF">
                    <a:lumMod val="75000"/>
                  </a:srgbClr>
                </a:solidFill>
              </a:rPr>
              <a:pPr defTabSz="914377"/>
              <a:t>‹#›</a:t>
            </a:fld>
            <a:endParaRPr lang="en-US" dirty="0">
              <a:solidFill>
                <a:srgbClr val="FFFFFF">
                  <a:lumMod val="75000"/>
                </a:srgbClr>
              </a:solidFill>
            </a:endParaRPr>
          </a:p>
        </p:txBody>
      </p:sp>
      <p:grpSp>
        <p:nvGrpSpPr>
          <p:cNvPr id="54" name="Logo"/>
          <p:cNvGrpSpPr>
            <a:grpSpLocks noChangeAspect="1"/>
          </p:cNvGrpSpPr>
          <p:nvPr userDrawn="1"/>
        </p:nvGrpSpPr>
        <p:grpSpPr>
          <a:xfrm>
            <a:off x="11051812" y="6398865"/>
            <a:ext cx="875755" cy="212246"/>
            <a:chOff x="941528" y="4056809"/>
            <a:chExt cx="1454151" cy="352425"/>
          </a:xfrm>
          <a:solidFill>
            <a:schemeClr val="bg1">
              <a:lumMod val="75000"/>
            </a:schemeClr>
          </a:solidFill>
        </p:grpSpPr>
        <p:sp>
          <p:nvSpPr>
            <p:cNvPr id="55" name="Freeform 5"/>
            <p:cNvSpPr>
              <a:spLocks/>
            </p:cNvSpPr>
            <p:nvPr/>
          </p:nvSpPr>
          <p:spPr bwMode="auto">
            <a:xfrm>
              <a:off x="1009791" y="4056809"/>
              <a:ext cx="282575" cy="282575"/>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56" name="Freeform 6"/>
            <p:cNvSpPr>
              <a:spLocks/>
            </p:cNvSpPr>
            <p:nvPr/>
          </p:nvSpPr>
          <p:spPr bwMode="auto">
            <a:xfrm>
              <a:off x="941528" y="4125071"/>
              <a:ext cx="282575" cy="284163"/>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57" name="Freeform 7"/>
            <p:cNvSpPr>
              <a:spLocks/>
            </p:cNvSpPr>
            <p:nvPr/>
          </p:nvSpPr>
          <p:spPr bwMode="auto">
            <a:xfrm>
              <a:off x="1374916" y="4056809"/>
              <a:ext cx="163513" cy="152400"/>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58" name="Rectangle 8"/>
            <p:cNvSpPr>
              <a:spLocks noChangeArrowheads="1"/>
            </p:cNvSpPr>
            <p:nvPr/>
          </p:nvSpPr>
          <p:spPr bwMode="auto">
            <a:xfrm>
              <a:off x="1614628" y="4056809"/>
              <a:ext cx="28575" cy="152400"/>
            </a:xfrm>
            <a:prstGeom prst="rect">
              <a:avLst/>
            </a:pr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59" name="Freeform 9"/>
            <p:cNvSpPr>
              <a:spLocks/>
            </p:cNvSpPr>
            <p:nvPr/>
          </p:nvSpPr>
          <p:spPr bwMode="auto">
            <a:xfrm>
              <a:off x="1720991" y="4056809"/>
              <a:ext cx="147638" cy="152400"/>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60" name="Freeform 10"/>
            <p:cNvSpPr>
              <a:spLocks noEditPoints="1"/>
            </p:cNvSpPr>
            <p:nvPr/>
          </p:nvSpPr>
          <p:spPr bwMode="auto">
            <a:xfrm>
              <a:off x="1944828" y="4056809"/>
              <a:ext cx="149225" cy="152400"/>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61" name="Freeform 11"/>
            <p:cNvSpPr>
              <a:spLocks noEditPoints="1"/>
            </p:cNvSpPr>
            <p:nvPr/>
          </p:nvSpPr>
          <p:spPr bwMode="auto">
            <a:xfrm>
              <a:off x="2170253" y="4056809"/>
              <a:ext cx="147638" cy="152400"/>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62" name="Freeform 12"/>
            <p:cNvSpPr>
              <a:spLocks/>
            </p:cNvSpPr>
            <p:nvPr/>
          </p:nvSpPr>
          <p:spPr bwMode="auto">
            <a:xfrm>
              <a:off x="1374916" y="4256834"/>
              <a:ext cx="149225" cy="150813"/>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63" name="Freeform 13"/>
            <p:cNvSpPr>
              <a:spLocks noEditPoints="1"/>
            </p:cNvSpPr>
            <p:nvPr/>
          </p:nvSpPr>
          <p:spPr bwMode="auto">
            <a:xfrm>
              <a:off x="1565416" y="4256834"/>
              <a:ext cx="147638" cy="150813"/>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64" name="Freeform 14"/>
            <p:cNvSpPr>
              <a:spLocks/>
            </p:cNvSpPr>
            <p:nvPr/>
          </p:nvSpPr>
          <p:spPr bwMode="auto">
            <a:xfrm>
              <a:off x="1767028" y="4256834"/>
              <a:ext cx="147638" cy="152400"/>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65" name="Freeform 15"/>
            <p:cNvSpPr>
              <a:spLocks/>
            </p:cNvSpPr>
            <p:nvPr/>
          </p:nvSpPr>
          <p:spPr bwMode="auto">
            <a:xfrm>
              <a:off x="1968641" y="4256834"/>
              <a:ext cx="147638" cy="150813"/>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66" name="Freeform 16"/>
            <p:cNvSpPr>
              <a:spLocks/>
            </p:cNvSpPr>
            <p:nvPr/>
          </p:nvSpPr>
          <p:spPr bwMode="auto">
            <a:xfrm>
              <a:off x="2168666" y="4256834"/>
              <a:ext cx="149225" cy="152400"/>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67" name="Freeform 17"/>
            <p:cNvSpPr>
              <a:spLocks noEditPoints="1"/>
            </p:cNvSpPr>
            <p:nvPr/>
          </p:nvSpPr>
          <p:spPr bwMode="auto">
            <a:xfrm>
              <a:off x="2340116" y="4058396"/>
              <a:ext cx="55563" cy="5556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grpSp>
      <p:sp>
        <p:nvSpPr>
          <p:cNvPr id="21" name="Blue bar"/>
          <p:cNvSpPr/>
          <p:nvPr/>
        </p:nvSpPr>
        <p:spPr>
          <a:xfrm>
            <a:off x="944563" y="0"/>
            <a:ext cx="1799696" cy="151844"/>
          </a:xfrm>
          <a:prstGeom prst="rect">
            <a:avLst/>
          </a:prstGeom>
          <a:solidFill>
            <a:srgbClr val="0079E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
        <p:nvSpPr>
          <p:cNvPr id="4"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377"/>
            <a:endParaRPr lang="en-GB" dirty="0">
              <a:solidFill>
                <a:srgbClr val="000000">
                  <a:tint val="75000"/>
                </a:srgbClr>
              </a:solidFill>
            </a:endParaRPr>
          </a:p>
        </p:txBody>
      </p:sp>
      <p:sp>
        <p:nvSpPr>
          <p:cNvPr id="38" name="Rectangle 37">
            <a:extLst>
              <a:ext uri="{FF2B5EF4-FFF2-40B4-BE49-F238E27FC236}">
                <a16:creationId xmlns:a16="http://schemas.microsoft.com/office/drawing/2014/main" id="{951C7462-67F6-4C72-A4B7-6E96903CDEC7}"/>
              </a:ext>
            </a:extLst>
          </p:cNvPr>
          <p:cNvSpPr/>
          <p:nvPr userDrawn="1"/>
        </p:nvSpPr>
        <p:spPr>
          <a:xfrm>
            <a:off x="0" y="6498236"/>
            <a:ext cx="231632" cy="824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Tree>
    <p:extLst>
      <p:ext uri="{BB962C8B-B14F-4D97-AF65-F5344CB8AC3E}">
        <p14:creationId xmlns:p14="http://schemas.microsoft.com/office/powerpoint/2010/main" val="3332308502"/>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8" r:id="rId14"/>
    <p:sldLayoutId id="2147483919" r:id="rId15"/>
    <p:sldLayoutId id="2147483920" r:id="rId16"/>
    <p:sldLayoutId id="2147483921" r:id="rId17"/>
    <p:sldLayoutId id="2147483922" r:id="rId18"/>
    <p:sldLayoutId id="2147483923" r:id="rId19"/>
    <p:sldLayoutId id="2147483924" r:id="rId20"/>
    <p:sldLayoutId id="2147483925" r:id="rId21"/>
    <p:sldLayoutId id="2147483926" r:id="rId22"/>
    <p:sldLayoutId id="2147483927" r:id="rId23"/>
    <p:sldLayoutId id="2147483928" r:id="rId24"/>
    <p:sldLayoutId id="2147483929" r:id="rId25"/>
    <p:sldLayoutId id="2147483930" r:id="rId26"/>
    <p:sldLayoutId id="2147483931" r:id="rId27"/>
    <p:sldLayoutId id="2147483932" r:id="rId28"/>
    <p:sldLayoutId id="2147483933" r:id="rId29"/>
    <p:sldLayoutId id="2147483934" r:id="rId30"/>
    <p:sldLayoutId id="2147483935" r:id="rId31"/>
    <p:sldLayoutId id="2147483936" r:id="rId32"/>
    <p:sldLayoutId id="2147483937" r:id="rId33"/>
    <p:sldLayoutId id="2147483938" r:id="rId34"/>
    <p:sldLayoutId id="2147483939" r:id="rId35"/>
    <p:sldLayoutId id="2147483940" r:id="rId36"/>
    <p:sldLayoutId id="2147483941" r:id="rId37"/>
    <p:sldLayoutId id="2147483942" r:id="rId38"/>
    <p:sldLayoutId id="2147483943" r:id="rId39"/>
    <p:sldLayoutId id="2147483944" r:id="rId40"/>
    <p:sldLayoutId id="2147483945" r:id="rId41"/>
    <p:sldLayoutId id="2147483946" r:id="rId42"/>
    <p:sldLayoutId id="2147483947" r:id="rId43"/>
    <p:sldLayoutId id="2147483948" r:id="rId44"/>
    <p:sldLayoutId id="2147483949" r:id="rId45"/>
    <p:sldLayoutId id="2147483950" r:id="rId46"/>
    <p:sldLayoutId id="2147483951" r:id="rId47"/>
    <p:sldLayoutId id="2147483952" r:id="rId48"/>
    <p:sldLayoutId id="2147483953" r:id="rId49"/>
    <p:sldLayoutId id="2147483954" r:id="rId50"/>
    <p:sldLayoutId id="2147483955" r:id="rId51"/>
    <p:sldLayoutId id="2147483956" r:id="rId52"/>
    <p:sldLayoutId id="2147483959" r:id="rId53"/>
    <p:sldLayoutId id="2147483960" r:id="rId54"/>
    <p:sldLayoutId id="2147483961" r:id="rId55"/>
    <p:sldLayoutId id="2147483962" r:id="rId56"/>
    <p:sldLayoutId id="2147483963" r:id="rId57"/>
    <p:sldLayoutId id="2147483964" r:id="rId58"/>
    <p:sldLayoutId id="2147483965" r:id="rId59"/>
    <p:sldLayoutId id="2147483966" r:id="rId60"/>
    <p:sldLayoutId id="2147483967" r:id="rId61"/>
    <p:sldLayoutId id="2147483968" r:id="rId62"/>
    <p:sldLayoutId id="2147483969" r:id="rId63"/>
    <p:sldLayoutId id="2147483970" r:id="rId64"/>
    <p:sldLayoutId id="2147483971" r:id="rId65"/>
    <p:sldLayoutId id="2147483972" r:id="rId66"/>
  </p:sldLayoutIdLst>
  <p:hf hdr="0" ftr="0" dt="0"/>
  <p:txStyles>
    <p:title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p:titleStyle>
    <p:body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95">
          <p15:clr>
            <a:srgbClr val="F26B43"/>
          </p15:clr>
        </p15:guide>
        <p15:guide id="2" orient="horz" pos="1094">
          <p15:clr>
            <a:srgbClr val="F26B43"/>
          </p15:clr>
        </p15:guide>
        <p15:guide id="3" pos="3840">
          <p15:clr>
            <a:srgbClr val="F26B43"/>
          </p15:clr>
        </p15:guide>
        <p15:guide id="4" orient="horz" pos="3893">
          <p15:clr>
            <a:srgbClr val="F26B43"/>
          </p15:clr>
        </p15:guide>
        <p15:guide id="5" orient="horz" pos="1389">
          <p15:clr>
            <a:srgbClr val="547EBF"/>
          </p15:clr>
        </p15:guide>
        <p15:guide id="6" orient="horz" pos="2160">
          <p15:clr>
            <a:srgbClr val="F26B43"/>
          </p15:clr>
        </p15:guide>
        <p15:guide id="7" pos="660">
          <p15:clr>
            <a:srgbClr val="F26B43"/>
          </p15:clr>
        </p15:guide>
        <p15:guide id="8" pos="7092">
          <p15:clr>
            <a:srgbClr val="F26B43"/>
          </p15:clr>
        </p15:guide>
        <p15:guide id="9" pos="594">
          <p15:clr>
            <a:srgbClr val="F26B43"/>
          </p15:clr>
        </p15:guide>
        <p15:guide id="10" orient="horz" pos="540">
          <p15:clr>
            <a:srgbClr val="F26B43"/>
          </p15:clr>
        </p15:guide>
        <p15:guide id="11" orient="horz" pos="96">
          <p15:clr>
            <a:srgbClr val="F26B43"/>
          </p15:clr>
        </p15:guide>
        <p15:guide id="12" orient="horz" pos="4224">
          <p15:clr>
            <a:srgbClr val="F26B43"/>
          </p15:clr>
        </p15:guide>
        <p15:guide id="13" orient="horz" pos="114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6785" y="429272"/>
            <a:ext cx="10311765" cy="974663"/>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946785" y="1825625"/>
            <a:ext cx="1031176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p:cNvSpPr/>
          <p:nvPr userDrawn="1"/>
        </p:nvSpPr>
        <p:spPr>
          <a:xfrm rot="10800000">
            <a:off x="-3" y="-4"/>
            <a:ext cx="1050134" cy="156755"/>
          </a:xfrm>
          <a:prstGeom prst="rect">
            <a:avLst/>
          </a:prstGeom>
          <a:solidFill>
            <a:srgbClr val="0078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9" name="Group 8"/>
          <p:cNvGrpSpPr/>
          <p:nvPr userDrawn="1"/>
        </p:nvGrpSpPr>
        <p:grpSpPr>
          <a:xfrm>
            <a:off x="11311010" y="6527385"/>
            <a:ext cx="740366" cy="179271"/>
            <a:chOff x="-504825" y="3757613"/>
            <a:chExt cx="1009650" cy="244475"/>
          </a:xfrm>
          <a:solidFill>
            <a:schemeClr val="bg1">
              <a:lumMod val="85000"/>
            </a:schemeClr>
          </a:solidFill>
        </p:grpSpPr>
        <p:sp>
          <p:nvSpPr>
            <p:cNvPr id="10"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Rectangle 22"/>
          <p:cNvSpPr/>
          <p:nvPr userDrawn="1"/>
        </p:nvSpPr>
        <p:spPr>
          <a:xfrm>
            <a:off x="0" y="6498236"/>
            <a:ext cx="231632" cy="824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749773421"/>
      </p:ext>
    </p:extLst>
  </p:cSld>
  <p:clrMap bg1="lt1" tx1="dk1" bg2="lt2" tx2="dk2" accent1="accent1" accent2="accent2" accent3="accent3" accent4="accent4" accent5="accent5" accent6="accent6" hlink="hlink" folHlink="folHlink"/>
  <p:sldLayoutIdLst>
    <p:sldLayoutId id="2147483974" r:id="rId1"/>
    <p:sldLayoutId id="2147483975" r:id="rId2"/>
    <p:sldLayoutId id="2147483976" r:id="rId3"/>
    <p:sldLayoutId id="2147483977" r:id="rId4"/>
    <p:sldLayoutId id="2147483978" r:id="rId5"/>
    <p:sldLayoutId id="2147483979" r:id="rId6"/>
    <p:sldLayoutId id="2147483980" r:id="rId7"/>
    <p:sldLayoutId id="2147483981" r:id="rId8"/>
    <p:sldLayoutId id="2147483982" r:id="rId9"/>
    <p:sldLayoutId id="2147483983" r:id="rId10"/>
    <p:sldLayoutId id="2147483984" r:id="rId11"/>
    <p:sldLayoutId id="2147483985" r:id="rId12"/>
    <p:sldLayoutId id="2147483986" r:id="rId13"/>
    <p:sldLayoutId id="2147483987" r:id="rId14"/>
    <p:sldLayoutId id="2147483988" r:id="rId15"/>
    <p:sldLayoutId id="2147483989" r:id="rId16"/>
    <p:sldLayoutId id="2147483990" r:id="rId17"/>
    <p:sldLayoutId id="2147483991" r:id="rId18"/>
    <p:sldLayoutId id="2147483992" r:id="rId19"/>
    <p:sldLayoutId id="2147483993" r:id="rId20"/>
    <p:sldLayoutId id="2147483994" r:id="rId21"/>
    <p:sldLayoutId id="2147483995" r:id="rId22"/>
    <p:sldLayoutId id="2147483996" r:id="rId23"/>
    <p:sldLayoutId id="2147483997" r:id="rId24"/>
    <p:sldLayoutId id="2147483998" r:id="rId25"/>
    <p:sldLayoutId id="2147483999" r:id="rId26"/>
    <p:sldLayoutId id="2147484000" r:id="rId27"/>
    <p:sldLayoutId id="2147484001" r:id="rId28"/>
    <p:sldLayoutId id="2147484002" r:id="rId29"/>
    <p:sldLayoutId id="2147484003" r:id="rId30"/>
    <p:sldLayoutId id="2147484004" r:id="rId31"/>
    <p:sldLayoutId id="2147484005" r:id="rId32"/>
    <p:sldLayoutId id="2147484006" r:id="rId33"/>
    <p:sldLayoutId id="2147484007" r:id="rId34"/>
    <p:sldLayoutId id="2147484008" r:id="rId35"/>
    <p:sldLayoutId id="2147484009" r:id="rId36"/>
    <p:sldLayoutId id="2147484010" r:id="rId37"/>
    <p:sldLayoutId id="2147484011" r:id="rId38"/>
    <p:sldLayoutId id="2147484012" r:id="rId39"/>
    <p:sldLayoutId id="2147484013" r:id="rId40"/>
    <p:sldLayoutId id="2147484014" r:id="rId41"/>
    <p:sldLayoutId id="2147484015" r:id="rId42"/>
    <p:sldLayoutId id="2147484016" r:id="rId43"/>
    <p:sldLayoutId id="2147484017" r:id="rId44"/>
    <p:sldLayoutId id="2147484019" r:id="rId45"/>
    <p:sldLayoutId id="2147484020" r:id="rId46"/>
    <p:sldLayoutId id="2147484021" r:id="rId47"/>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0"/>
        </a:spcBef>
        <a:spcAft>
          <a:spcPts val="1200"/>
        </a:spcAft>
        <a:buFont typeface="Wingdings" panose="05000000000000000000" pitchFamily="2" charset="2"/>
        <a:buChar char="§"/>
        <a:defRPr sz="2200" kern="1200">
          <a:solidFill>
            <a:schemeClr val="tx1"/>
          </a:solidFill>
          <a:latin typeface="+mn-lt"/>
          <a:ea typeface="+mn-ea"/>
          <a:cs typeface="+mn-cs"/>
        </a:defRPr>
      </a:lvl1pPr>
      <a:lvl2pPr marL="400050" indent="-171450" algn="l" defTabSz="914400" rtl="0" eaLnBrk="1" latinLnBrk="0" hangingPunct="1">
        <a:lnSpc>
          <a:spcPct val="90000"/>
        </a:lnSpc>
        <a:spcBef>
          <a:spcPts val="0"/>
        </a:spcBef>
        <a:spcAft>
          <a:spcPts val="1200"/>
        </a:spcAft>
        <a:buFont typeface="Calibri" panose="020F0502020204030204" pitchFamily="34" charset="0"/>
        <a:buChar char="-"/>
        <a:defRPr sz="2000" kern="1200">
          <a:solidFill>
            <a:schemeClr val="tx1"/>
          </a:solidFill>
          <a:latin typeface="+mn-lt"/>
          <a:ea typeface="+mn-ea"/>
          <a:cs typeface="+mn-cs"/>
        </a:defRPr>
      </a:lvl2pPr>
      <a:lvl3pPr marL="571500" indent="-171450" algn="l" defTabSz="914400" rtl="0" eaLnBrk="1" latinLnBrk="0" hangingPunct="1">
        <a:lnSpc>
          <a:spcPct val="90000"/>
        </a:lnSpc>
        <a:spcBef>
          <a:spcPts val="0"/>
        </a:spcBef>
        <a:spcAft>
          <a:spcPts val="1200"/>
        </a:spcAft>
        <a:buFont typeface="Calibri" panose="020F0502020204030204" pitchFamily="34" charset="0"/>
        <a:buChar char="-"/>
        <a:defRPr sz="1800" kern="1200">
          <a:solidFill>
            <a:schemeClr val="tx1"/>
          </a:solidFill>
          <a:latin typeface="+mn-lt"/>
          <a:ea typeface="+mn-ea"/>
          <a:cs typeface="+mn-cs"/>
        </a:defRPr>
      </a:lvl3pPr>
      <a:lvl4pPr marL="7429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mn-lt"/>
          <a:ea typeface="+mn-ea"/>
          <a:cs typeface="+mn-cs"/>
        </a:defRPr>
      </a:lvl4pPr>
      <a:lvl5pPr marL="91440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660">
          <p15:clr>
            <a:srgbClr val="F26B43"/>
          </p15:clr>
        </p15:guide>
        <p15:guide id="3" pos="7092">
          <p15:clr>
            <a:srgbClr val="F26B43"/>
          </p15:clr>
        </p15:guide>
        <p15:guide id="4" pos="594">
          <p15:clr>
            <a:srgbClr val="F26B43"/>
          </p15:clr>
        </p15:guide>
        <p15:guide id="5" orient="horz" pos="540">
          <p15:clr>
            <a:srgbClr val="F26B43"/>
          </p15:clr>
        </p15:guide>
        <p15:guide id="6" orient="horz" pos="96">
          <p15:clr>
            <a:srgbClr val="F26B43"/>
          </p15:clr>
        </p15:guide>
        <p15:guide id="7" orient="horz" pos="4224">
          <p15:clr>
            <a:srgbClr val="F26B43"/>
          </p15:clr>
        </p15:guide>
        <p15:guide id="8" orient="horz" pos="114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90.xml"/><Relationship Id="rId6" Type="http://schemas.openxmlformats.org/officeDocument/2006/relationships/diagramColors" Target="../diagrams/colors1.xml"/><Relationship Id="rId11" Type="http://schemas.openxmlformats.org/officeDocument/2006/relationships/image" Target="../media/image19.svg"/><Relationship Id="rId5" Type="http://schemas.openxmlformats.org/officeDocument/2006/relationships/diagramQuickStyle" Target="../diagrams/quickStyle1.xml"/><Relationship Id="rId10" Type="http://schemas.openxmlformats.org/officeDocument/2006/relationships/image" Target="../media/image18.png"/><Relationship Id="rId4" Type="http://schemas.openxmlformats.org/officeDocument/2006/relationships/diagramLayout" Target="../diagrams/layout1.xml"/><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0.xml"/></Relationships>
</file>

<file path=ppt/slides/_rels/slide12.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png"/><Relationship Id="rId1" Type="http://schemas.openxmlformats.org/officeDocument/2006/relationships/slideLayout" Target="../slideLayouts/slideLayout190.xml"/><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9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90.xml"/><Relationship Id="rId1" Type="http://schemas.openxmlformats.org/officeDocument/2006/relationships/themeOverride" Target="../theme/themeOverrid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90.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slideLayout" Target="../slideLayouts/slideLayout184.xml"/><Relationship Id="rId1" Type="http://schemas.openxmlformats.org/officeDocument/2006/relationships/themeOverride" Target="../theme/themeOverride1.xml"/></Relationships>
</file>

<file path=ppt/slides/_rels/slide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95.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06.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6.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0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950913" y="2560811"/>
            <a:ext cx="10314432" cy="1964978"/>
          </a:xfrm>
        </p:spPr>
        <p:txBody>
          <a:bodyPr>
            <a:normAutofit/>
          </a:bodyPr>
          <a:lstStyle/>
          <a:p>
            <a:r>
              <a:rPr lang="en-US" sz="4400" i="1" dirty="0"/>
              <a:t>Operation Orchestration Authored Code Review Utility</a:t>
            </a:r>
          </a:p>
        </p:txBody>
      </p:sp>
      <p:sp>
        <p:nvSpPr>
          <p:cNvPr id="9" name="Text Placeholder 8"/>
          <p:cNvSpPr>
            <a:spLocks noGrp="1"/>
          </p:cNvSpPr>
          <p:nvPr>
            <p:ph type="body" sz="quarter" idx="10"/>
          </p:nvPr>
        </p:nvSpPr>
        <p:spPr>
          <a:xfrm>
            <a:off x="950913" y="5474165"/>
            <a:ext cx="4270249" cy="1300060"/>
          </a:xfrm>
        </p:spPr>
        <p:txBody>
          <a:bodyPr>
            <a:normAutofit/>
          </a:bodyPr>
          <a:lstStyle/>
          <a:p>
            <a:r>
              <a:rPr lang="en-US" sz="1800" i="1" dirty="0"/>
              <a:t>Micro Focus Professional Services</a:t>
            </a:r>
          </a:p>
          <a:p>
            <a:endParaRPr lang="en-US" sz="1800" dirty="0"/>
          </a:p>
        </p:txBody>
      </p:sp>
      <p:sp>
        <p:nvSpPr>
          <p:cNvPr id="5" name="Rectangle 4">
            <a:extLst>
              <a:ext uri="{FF2B5EF4-FFF2-40B4-BE49-F238E27FC236}">
                <a16:creationId xmlns:a16="http://schemas.microsoft.com/office/drawing/2014/main" id="{BA4F538B-80B5-4E2C-A790-ECA58CDAC087}"/>
              </a:ext>
            </a:extLst>
          </p:cNvPr>
          <p:cNvSpPr/>
          <p:nvPr/>
        </p:nvSpPr>
        <p:spPr>
          <a:xfrm>
            <a:off x="6235336" y="6466448"/>
            <a:ext cx="6731727" cy="307777"/>
          </a:xfrm>
          <a:prstGeom prst="rect">
            <a:avLst/>
          </a:prstGeom>
        </p:spPr>
        <p:txBody>
          <a:bodyPr wrap="square">
            <a:spAutoFit/>
          </a:bodyPr>
          <a:lstStyle/>
          <a:p>
            <a:r>
              <a:rPr lang="en-US" sz="1400" i="1" dirty="0">
                <a:solidFill>
                  <a:schemeClr val="accent1">
                    <a:lumMod val="20000"/>
                    <a:lumOff val="80000"/>
                  </a:schemeClr>
                </a:solidFill>
                <a:ea typeface="Times" panose="02020603050405020304" pitchFamily="18" charset="0"/>
                <a:cs typeface="Times New Roman" panose="02020603050405020304" pitchFamily="18" charset="0"/>
              </a:rPr>
              <a:t>Brought to you by Micro Focus Professional Services Global Delivery Center</a:t>
            </a:r>
            <a:endParaRPr lang="en-US" sz="1400" i="1" dirty="0">
              <a:solidFill>
                <a:schemeClr val="accent1">
                  <a:lumMod val="20000"/>
                  <a:lumOff val="80000"/>
                </a:schemeClr>
              </a:solidFill>
            </a:endParaRPr>
          </a:p>
        </p:txBody>
      </p:sp>
    </p:spTree>
    <p:extLst>
      <p:ext uri="{BB962C8B-B14F-4D97-AF65-F5344CB8AC3E}">
        <p14:creationId xmlns:p14="http://schemas.microsoft.com/office/powerpoint/2010/main" val="1395606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442" y="311150"/>
            <a:ext cx="10969943" cy="584200"/>
          </a:xfrm>
        </p:spPr>
        <p:txBody>
          <a:bodyPr>
            <a:normAutofit fontScale="90000"/>
          </a:bodyPr>
          <a:lstStyle/>
          <a:p>
            <a:r>
              <a:rPr lang="en-AU" sz="3100" i="1" dirty="0">
                <a:latin typeface="+mn-lt"/>
                <a:ea typeface="Verdana" panose="020B0604030504040204" pitchFamily="34" charset="0"/>
                <a:cs typeface="Verdana" panose="020B0604030504040204" pitchFamily="34" charset="0"/>
              </a:rPr>
              <a:t>Problem Statement</a:t>
            </a:r>
            <a:br>
              <a:rPr lang="en-AU" dirty="0">
                <a:ea typeface="Verdana" panose="020B0604030504040204" pitchFamily="34" charset="0"/>
                <a:cs typeface="Verdana" panose="020B0604030504040204" pitchFamily="34" charset="0"/>
              </a:rPr>
            </a:br>
            <a:endParaRPr lang="en-AU" dirty="0"/>
          </a:p>
        </p:txBody>
      </p:sp>
      <p:sp>
        <p:nvSpPr>
          <p:cNvPr id="180" name="Text Placeholder 2"/>
          <p:cNvSpPr txBox="1">
            <a:spLocks/>
          </p:cNvSpPr>
          <p:nvPr/>
        </p:nvSpPr>
        <p:spPr>
          <a:xfrm>
            <a:off x="609440" y="905933"/>
            <a:ext cx="11582560" cy="1357273"/>
          </a:xfrm>
          <a:prstGeom prst="rect">
            <a:avLst/>
          </a:prstGeom>
        </p:spPr>
        <p:txBody>
          <a:bodyPr/>
          <a:lstStyle>
            <a:lvl1pPr marL="182880" indent="-182880" algn="l" defTabSz="914400" rtl="0" eaLnBrk="1" latinLnBrk="0" hangingPunct="1">
              <a:lnSpc>
                <a:spcPct val="90000"/>
              </a:lnSpc>
              <a:spcBef>
                <a:spcPts val="1200"/>
              </a:spcBef>
              <a:buClr>
                <a:schemeClr val="tx1"/>
              </a:buClr>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Clr>
                <a:schemeClr val="tx1"/>
              </a:buClr>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182880" marR="0" lvl="0" indent="-182880" algn="l" defTabSz="914400" rtl="0" eaLnBrk="1" fontAlgn="auto" latinLnBrk="0" hangingPunct="1">
              <a:lnSpc>
                <a:spcPct val="90000"/>
              </a:lnSpc>
              <a:spcBef>
                <a:spcPts val="1200"/>
              </a:spcBef>
              <a:spcAft>
                <a:spcPts val="0"/>
              </a:spcAft>
              <a:buClr>
                <a:srgbClr val="212E35"/>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212E35"/>
                </a:solidFill>
                <a:effectLst/>
                <a:uLnTx/>
                <a:uFillTx/>
                <a:latin typeface="Calibri" panose="020F0502020204030204" pitchFamily="34" charset="0"/>
                <a:ea typeface="+mn-ea"/>
                <a:cs typeface="Calibri" panose="020F0502020204030204" pitchFamily="34" charset="0"/>
              </a:rPr>
              <a:t>During OO development developers may leave some issues (ex. using a constant value, prompt user) which does not satisfy the best practices of OO development.</a:t>
            </a:r>
          </a:p>
          <a:p>
            <a:pPr marL="182880" marR="0" lvl="0" indent="-182880" algn="l" defTabSz="914400" rtl="0" eaLnBrk="1" fontAlgn="auto" latinLnBrk="0" hangingPunct="1">
              <a:lnSpc>
                <a:spcPct val="90000"/>
              </a:lnSpc>
              <a:spcBef>
                <a:spcPts val="1200"/>
              </a:spcBef>
              <a:spcAft>
                <a:spcPts val="0"/>
              </a:spcAft>
              <a:buClr>
                <a:srgbClr val="212E35"/>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212E35"/>
                </a:solidFill>
                <a:effectLst/>
                <a:uLnTx/>
                <a:uFillTx/>
                <a:latin typeface="Calibri" panose="020F0502020204030204" pitchFamily="34" charset="0"/>
                <a:ea typeface="+mn-ea"/>
                <a:cs typeface="Calibri" panose="020F0502020204030204" pitchFamily="34" charset="0"/>
              </a:rPr>
              <a:t>Manual code review for finding these errors is challenging and time-consuming.</a:t>
            </a:r>
          </a:p>
          <a:p>
            <a:pPr marL="182880" marR="0" lvl="0" indent="-182880" algn="l" defTabSz="914400" rtl="0" eaLnBrk="1" fontAlgn="auto" latinLnBrk="0" hangingPunct="1">
              <a:lnSpc>
                <a:spcPct val="90000"/>
              </a:lnSpc>
              <a:spcBef>
                <a:spcPts val="1200"/>
              </a:spcBef>
              <a:spcAft>
                <a:spcPts val="0"/>
              </a:spcAft>
              <a:buClr>
                <a:srgbClr val="212E35"/>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212E35"/>
                </a:solidFill>
                <a:effectLst/>
                <a:uLnTx/>
                <a:uFillTx/>
                <a:latin typeface="Calibri" panose="020F0502020204030204" pitchFamily="34" charset="0"/>
                <a:ea typeface="+mn-ea"/>
                <a:cs typeface="Calibri" panose="020F0502020204030204" pitchFamily="34" charset="0"/>
              </a:rPr>
              <a:t>Sometimes this kind of issues has been skipped by eyes during review may cause in big failure in future.</a:t>
            </a:r>
          </a:p>
        </p:txBody>
      </p:sp>
      <p:graphicFrame>
        <p:nvGraphicFramePr>
          <p:cNvPr id="9" name="Diagram 8"/>
          <p:cNvGraphicFramePr/>
          <p:nvPr>
            <p:extLst>
              <p:ext uri="{D42A27DB-BD31-4B8C-83A1-F6EECF244321}">
                <p14:modId xmlns:p14="http://schemas.microsoft.com/office/powerpoint/2010/main" val="1093378931"/>
              </p:ext>
            </p:extLst>
          </p:nvPr>
        </p:nvGraphicFramePr>
        <p:xfrm>
          <a:off x="1158910" y="2529050"/>
          <a:ext cx="8864600" cy="13215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1" name="Rounded Rectangle 4"/>
          <p:cNvSpPr/>
          <p:nvPr/>
        </p:nvSpPr>
        <p:spPr>
          <a:xfrm>
            <a:off x="4808982" y="1950536"/>
            <a:ext cx="1608837" cy="9418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marR="0" lvl="0" indent="0" algn="ctr" defTabSz="1155700" rtl="0" eaLnBrk="1" fontAlgn="auto" latinLnBrk="0" hangingPunct="1">
              <a:lnSpc>
                <a:spcPct val="90000"/>
              </a:lnSpc>
              <a:spcBef>
                <a:spcPct val="0"/>
              </a:spcBef>
              <a:spcAft>
                <a:spcPct val="35000"/>
              </a:spcAft>
              <a:buClrTx/>
              <a:buSzTx/>
              <a:buFontTx/>
              <a:buNone/>
              <a:tabLst/>
              <a:defRPr/>
            </a:pPr>
            <a:br>
              <a:rPr kumimoji="0" lang="en-US" sz="2600" b="0" i="0" u="none" strike="noStrike" kern="1200" cap="none" spc="0" normalizeH="0" baseline="0" noProof="0">
                <a:ln>
                  <a:noFill/>
                </a:ln>
                <a:solidFill>
                  <a:prstClr val="white"/>
                </a:solidFill>
                <a:effectLst/>
                <a:uLnTx/>
                <a:uFillTx/>
                <a:latin typeface="Calibri" panose="020F0502020204030204"/>
                <a:ea typeface="+mn-ea"/>
                <a:cs typeface="+mn-cs"/>
              </a:rPr>
            </a:br>
            <a:endParaRPr kumimoji="0" lang="en-US" sz="2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TextBox 12"/>
          <p:cNvSpPr txBox="1"/>
          <p:nvPr/>
        </p:nvSpPr>
        <p:spPr>
          <a:xfrm>
            <a:off x="487418" y="6273498"/>
            <a:ext cx="2414414" cy="318100"/>
          </a:xfrm>
          <a:prstGeom prst="rect">
            <a:avLst/>
          </a:prstGeom>
        </p:spPr>
        <p:txBody>
          <a:bodyPr vert="horz"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white">
                    <a:lumMod val="50000"/>
                  </a:prstClr>
                </a:solidFill>
                <a:effectLst/>
                <a:uLnTx/>
                <a:uFillTx/>
                <a:latin typeface="Calibri" panose="020F0502020204030204"/>
                <a:ea typeface="Roboto Light" charset="0"/>
                <a:cs typeface="Roboto Light" charset="0"/>
              </a:rPr>
              <a:t>Reduced Effort</a:t>
            </a:r>
          </a:p>
        </p:txBody>
      </p:sp>
      <p:sp>
        <p:nvSpPr>
          <p:cNvPr id="14" name="TextBox 13"/>
          <p:cNvSpPr txBox="1"/>
          <p:nvPr/>
        </p:nvSpPr>
        <p:spPr>
          <a:xfrm>
            <a:off x="6121338" y="6280172"/>
            <a:ext cx="2414414" cy="318100"/>
          </a:xfrm>
          <a:prstGeom prst="rect">
            <a:avLst/>
          </a:prstGeom>
        </p:spPr>
        <p:txBody>
          <a:bodyPr vert="horz"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67" b="0" i="0" u="none" strike="noStrike" kern="1200" cap="none" spc="0" normalizeH="0" baseline="0" noProof="0" dirty="0">
                <a:ln>
                  <a:noFill/>
                </a:ln>
                <a:solidFill>
                  <a:prstClr val="white">
                    <a:lumMod val="50000"/>
                  </a:prstClr>
                </a:solidFill>
                <a:effectLst/>
                <a:uLnTx/>
                <a:uFillTx/>
                <a:latin typeface="Calibri" panose="020F0502020204030204"/>
                <a:ea typeface="Roboto Light" charset="0"/>
                <a:cs typeface="Roboto Light" charset="0"/>
              </a:rPr>
              <a:t>Organized report</a:t>
            </a:r>
            <a:endParaRPr kumimoji="0" lang="en-US" sz="1467" b="0" i="0" u="none" strike="noStrike" kern="1200" cap="none" spc="0" normalizeH="0" baseline="0" noProof="0" dirty="0">
              <a:ln>
                <a:noFill/>
              </a:ln>
              <a:solidFill>
                <a:prstClr val="white">
                  <a:lumMod val="50000"/>
                </a:prstClr>
              </a:solidFill>
              <a:effectLst/>
              <a:uLnTx/>
              <a:uFillTx/>
              <a:latin typeface="Calibri" panose="020F0502020204030204"/>
              <a:ea typeface="Roboto Light" charset="0"/>
              <a:cs typeface="Roboto Light" charset="0"/>
            </a:endParaRPr>
          </a:p>
        </p:txBody>
      </p:sp>
      <p:pic>
        <p:nvPicPr>
          <p:cNvPr id="15" name="Picture 2" descr="Climbing parties rescued from Tetons Stettner Couloir | Assorted "/>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96925" y="5701303"/>
            <a:ext cx="795401" cy="478982"/>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4"/>
          <p:cNvSpPr txBox="1">
            <a:spLocks/>
          </p:cNvSpPr>
          <p:nvPr/>
        </p:nvSpPr>
        <p:spPr>
          <a:xfrm>
            <a:off x="609442" y="2263206"/>
            <a:ext cx="10969943" cy="44612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AU" sz="2000" b="1" i="1" u="none" strike="noStrike" kern="1200" cap="none" spc="0" normalizeH="0" baseline="0" noProof="0" dirty="0">
                <a:ln>
                  <a:noFill/>
                </a:ln>
                <a:solidFill>
                  <a:srgbClr val="212E35"/>
                </a:solidFill>
                <a:effectLst/>
                <a:uLnTx/>
                <a:uFillTx/>
                <a:latin typeface="Calibri" panose="020F0502020204030204"/>
                <a:ea typeface="Verdana" panose="020B0604030504040204" pitchFamily="34" charset="0"/>
                <a:cs typeface="Verdana" panose="020B0604030504040204" pitchFamily="34" charset="0"/>
              </a:rPr>
              <a:t>Scenario:</a:t>
            </a:r>
            <a:endParaRPr kumimoji="0" lang="en-AU" sz="2800" b="1" i="1" u="none" strike="noStrike" kern="1200" cap="none" spc="0" normalizeH="0" baseline="0" noProof="0" dirty="0">
              <a:ln>
                <a:noFill/>
              </a:ln>
              <a:solidFill>
                <a:srgbClr val="212E35"/>
              </a:solidFill>
              <a:effectLst/>
              <a:uLnTx/>
              <a:uFillTx/>
              <a:latin typeface="Calibri" panose="020F0502020204030204"/>
              <a:ea typeface="Verdana" panose="020B0604030504040204" pitchFamily="34" charset="0"/>
              <a:cs typeface="Verdana" panose="020B0604030504040204" pitchFamily="34" charset="0"/>
            </a:endParaRPr>
          </a:p>
        </p:txBody>
      </p:sp>
      <p:sp>
        <p:nvSpPr>
          <p:cNvPr id="17" name="Title 4"/>
          <p:cNvSpPr txBox="1">
            <a:spLocks/>
          </p:cNvSpPr>
          <p:nvPr/>
        </p:nvSpPr>
        <p:spPr>
          <a:xfrm>
            <a:off x="609440" y="3850641"/>
            <a:ext cx="10969943" cy="1110067"/>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ts val="1200"/>
              </a:spcBef>
              <a:spcAft>
                <a:spcPts val="0"/>
              </a:spcAft>
              <a:buClr>
                <a:srgbClr val="212E35"/>
              </a:buClr>
              <a:buSzTx/>
              <a:buFontTx/>
              <a:buNone/>
              <a:tabLst/>
              <a:defRPr/>
            </a:pPr>
            <a:r>
              <a:rPr kumimoji="0" lang="en-AU" sz="2100" b="1" i="1" u="none" strike="noStrike" kern="1200" cap="none" spc="0" normalizeH="0" baseline="0" noProof="0" dirty="0">
                <a:ln>
                  <a:noFill/>
                </a:ln>
                <a:solidFill>
                  <a:srgbClr val="212E35"/>
                </a:solidFill>
                <a:effectLst/>
                <a:uLnTx/>
                <a:uFillTx/>
                <a:latin typeface="Calibri" panose="020F0502020204030204"/>
                <a:ea typeface="Verdana" panose="020B0604030504040204" pitchFamily="34" charset="0"/>
                <a:cs typeface="Verdana" panose="020B0604030504040204" pitchFamily="34" charset="0"/>
              </a:rPr>
              <a:t>Solution: </a:t>
            </a:r>
            <a:r>
              <a:rPr kumimoji="0" lang="en-AU" sz="1800" b="0" i="1" u="none" strike="noStrike" kern="1200" cap="none" spc="0" normalizeH="0" baseline="0" noProof="0" dirty="0">
                <a:ln>
                  <a:noFill/>
                </a:ln>
                <a:solidFill>
                  <a:srgbClr val="212E35"/>
                </a:solidFill>
                <a:effectLst/>
                <a:uLnTx/>
                <a:uFillTx/>
                <a:latin typeface="Calibri" panose="020F0502020204030204" pitchFamily="34" charset="0"/>
                <a:ea typeface="+mj-ea"/>
                <a:cs typeface="Calibri" panose="020F0502020204030204" pitchFamily="34" charset="0"/>
              </a:rPr>
              <a:t>This utility will process all the flows, configuration items and system properties and will find out all the issues and warnings based on some violation rules(can be configured) and displays report in dashboard.</a:t>
            </a:r>
            <a:endParaRPr kumimoji="0" lang="en-AU" sz="1800" b="0" i="0" u="none" strike="noStrike" kern="1200" cap="none" spc="0" normalizeH="0" baseline="0" noProof="0" dirty="0">
              <a:ln>
                <a:noFill/>
              </a:ln>
              <a:solidFill>
                <a:srgbClr val="212E35"/>
              </a:solidFill>
              <a:effectLst/>
              <a:uLnTx/>
              <a:uFillTx/>
              <a:latin typeface="Calibri" panose="020F0502020204030204" pitchFamily="34" charset="0"/>
              <a:ea typeface="+mj-ea"/>
              <a:cs typeface="Calibri" panose="020F0502020204030204" pitchFamily="34" charset="0"/>
            </a:endParaRPr>
          </a:p>
          <a:p>
            <a:pPr marL="285750" marR="0" lvl="0" indent="-285750" algn="l" defTabSz="914400" rtl="0" eaLnBrk="1" fontAlgn="auto" latinLnBrk="0" hangingPunct="1">
              <a:lnSpc>
                <a:spcPct val="90000"/>
              </a:lnSpc>
              <a:spcBef>
                <a:spcPts val="1200"/>
              </a:spcBef>
              <a:spcAft>
                <a:spcPts val="0"/>
              </a:spcAft>
              <a:buClr>
                <a:srgbClr val="212E35"/>
              </a:buClr>
              <a:buSzTx/>
              <a:buFont typeface="Arial" panose="020B0604020202020204" pitchFamily="34" charset="0"/>
              <a:buChar char="•"/>
              <a:tabLst/>
              <a:defRPr/>
            </a:pPr>
            <a:r>
              <a:rPr kumimoji="0" lang="en-AU" sz="1800" b="0" i="0" u="none" strike="noStrike" kern="1200" cap="none" spc="0" normalizeH="0" baseline="0" noProof="0" dirty="0">
                <a:ln>
                  <a:noFill/>
                </a:ln>
                <a:solidFill>
                  <a:srgbClr val="212E35"/>
                </a:solidFill>
                <a:effectLst/>
                <a:uLnTx/>
                <a:uFillTx/>
                <a:latin typeface="Calibri" panose="020F0502020204030204" pitchFamily="34" charset="0"/>
                <a:ea typeface="+mj-ea"/>
                <a:cs typeface="Calibri" panose="020F0502020204030204" pitchFamily="34" charset="0"/>
              </a:rPr>
              <a:t>Solution is powered by using Python.</a:t>
            </a:r>
          </a:p>
          <a:p>
            <a:pPr marL="0" marR="0" lvl="0" indent="0" algn="l" defTabSz="914400" rtl="0" eaLnBrk="1" fontAlgn="auto" latinLnBrk="0" hangingPunct="1">
              <a:lnSpc>
                <a:spcPct val="90000"/>
              </a:lnSpc>
              <a:spcBef>
                <a:spcPts val="1200"/>
              </a:spcBef>
              <a:spcAft>
                <a:spcPts val="0"/>
              </a:spcAft>
              <a:buClr>
                <a:srgbClr val="212E35"/>
              </a:buClr>
              <a:buSzTx/>
              <a:buFontTx/>
              <a:buNone/>
              <a:tabLst/>
              <a:defRPr/>
            </a:pPr>
            <a:endParaRPr kumimoji="0" lang="en-AU" sz="1800" b="0" i="0" u="none" strike="noStrike" kern="1200" cap="none" spc="0" normalizeH="0" baseline="0" noProof="0" dirty="0">
              <a:ln>
                <a:noFill/>
              </a:ln>
              <a:solidFill>
                <a:srgbClr val="212E35"/>
              </a:solidFill>
              <a:effectLst/>
              <a:uLnTx/>
              <a:uFillTx/>
              <a:latin typeface="Calibri" panose="020F0502020204030204" pitchFamily="34" charset="0"/>
              <a:ea typeface="+mj-ea"/>
              <a:cs typeface="Calibri" panose="020F0502020204030204" pitchFamily="34" charset="0"/>
            </a:endParaRPr>
          </a:p>
        </p:txBody>
      </p:sp>
      <p:pic>
        <p:nvPicPr>
          <p:cNvPr id="18" name="Picture 12" descr="Image result for availability ico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498015" y="5733622"/>
            <a:ext cx="525495" cy="44666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8553555" y="6280172"/>
            <a:ext cx="2414414" cy="318100"/>
          </a:xfrm>
          <a:prstGeom prst="rect">
            <a:avLst/>
          </a:prstGeom>
        </p:spPr>
        <p:txBody>
          <a:bodyPr vert="horz"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white">
                    <a:lumMod val="50000"/>
                  </a:prstClr>
                </a:solidFill>
                <a:effectLst/>
                <a:uLnTx/>
                <a:uFillTx/>
                <a:latin typeface="Calibri" panose="020F0502020204030204"/>
                <a:ea typeface="Roboto Light" charset="0"/>
                <a:cs typeface="Roboto Light" charset="0"/>
              </a:rPr>
              <a:t>Reliable</a:t>
            </a:r>
          </a:p>
        </p:txBody>
      </p:sp>
      <p:sp>
        <p:nvSpPr>
          <p:cNvPr id="23" name="TextBox 22"/>
          <p:cNvSpPr txBox="1"/>
          <p:nvPr/>
        </p:nvSpPr>
        <p:spPr>
          <a:xfrm>
            <a:off x="2926682" y="6273498"/>
            <a:ext cx="2988935" cy="318100"/>
          </a:xfrm>
          <a:prstGeom prst="rect">
            <a:avLst/>
          </a:prstGeom>
        </p:spPr>
        <p:txBody>
          <a:bodyPr vert="horz"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white">
                    <a:lumMod val="50000"/>
                  </a:prstClr>
                </a:solidFill>
                <a:effectLst/>
                <a:uLnTx/>
                <a:uFillTx/>
                <a:latin typeface="Calibri" panose="020F0502020204030204"/>
                <a:ea typeface="Roboto Light" charset="0"/>
                <a:cs typeface="Roboto Light" charset="0"/>
              </a:rPr>
              <a:t>Better time </a:t>
            </a:r>
            <a:r>
              <a:rPr kumimoji="0" lang="en-IN" sz="1467" b="0" i="0" u="none" strike="noStrike" kern="1200" cap="none" spc="0" normalizeH="0" baseline="0" noProof="0" dirty="0">
                <a:ln>
                  <a:noFill/>
                </a:ln>
                <a:solidFill>
                  <a:prstClr val="white">
                    <a:lumMod val="50000"/>
                  </a:prstClr>
                </a:solidFill>
                <a:effectLst/>
                <a:uLnTx/>
                <a:uFillTx/>
                <a:latin typeface="Calibri" panose="020F0502020204030204"/>
                <a:ea typeface="Roboto Light" charset="0"/>
                <a:cs typeface="Roboto Light" charset="0"/>
              </a:rPr>
              <a:t>optimization</a:t>
            </a:r>
            <a:endParaRPr kumimoji="0" lang="en-US" sz="1467" b="0" i="0" u="none" strike="noStrike" kern="1200" cap="none" spc="0" normalizeH="0" baseline="0" noProof="0" dirty="0">
              <a:ln>
                <a:noFill/>
              </a:ln>
              <a:solidFill>
                <a:prstClr val="white">
                  <a:lumMod val="50000"/>
                </a:prstClr>
              </a:solidFill>
              <a:effectLst/>
              <a:uLnTx/>
              <a:uFillTx/>
              <a:latin typeface="Calibri" panose="020F0502020204030204"/>
              <a:ea typeface="Roboto Light" charset="0"/>
              <a:cs typeface="Roboto Light" charset="0"/>
            </a:endParaRPr>
          </a:p>
        </p:txBody>
      </p:sp>
      <p:sp>
        <p:nvSpPr>
          <p:cNvPr id="24" name="Title 4"/>
          <p:cNvSpPr txBox="1">
            <a:spLocks/>
          </p:cNvSpPr>
          <p:nvPr/>
        </p:nvSpPr>
        <p:spPr>
          <a:xfrm>
            <a:off x="609440" y="4960708"/>
            <a:ext cx="10969943" cy="44612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AU" sz="2000" b="1" i="1" u="none" strike="noStrike" kern="1200" cap="none" spc="0" normalizeH="0" baseline="0" noProof="0" dirty="0">
                <a:ln>
                  <a:noFill/>
                </a:ln>
                <a:solidFill>
                  <a:srgbClr val="212E35"/>
                </a:solidFill>
                <a:effectLst/>
                <a:uLnTx/>
                <a:uFillTx/>
                <a:latin typeface="Calibri" panose="020F0502020204030204"/>
                <a:ea typeface="Verdana" panose="020B0604030504040204" pitchFamily="34" charset="0"/>
                <a:cs typeface="Verdana" panose="020B0604030504040204" pitchFamily="34" charset="0"/>
              </a:rPr>
              <a:t>Business Outcome:</a:t>
            </a:r>
            <a:endParaRPr kumimoji="0" lang="en-AU" sz="2800" b="1" i="1" u="none" strike="noStrike" kern="1200" cap="none" spc="0" normalizeH="0" baseline="0" noProof="0" dirty="0">
              <a:ln>
                <a:noFill/>
              </a:ln>
              <a:solidFill>
                <a:srgbClr val="212E35"/>
              </a:solidFill>
              <a:effectLst/>
              <a:uLnTx/>
              <a:uFillTx/>
              <a:latin typeface="Calibri" panose="020F0502020204030204"/>
              <a:ea typeface="Verdana" panose="020B0604030504040204" pitchFamily="34" charset="0"/>
              <a:cs typeface="Verdana" panose="020B0604030504040204" pitchFamily="34" charset="0"/>
            </a:endParaRPr>
          </a:p>
        </p:txBody>
      </p:sp>
      <p:pic>
        <p:nvPicPr>
          <p:cNvPr id="3" name="Graphic 2" descr="Normal Distribution with solid fill">
            <a:extLst>
              <a:ext uri="{FF2B5EF4-FFF2-40B4-BE49-F238E27FC236}">
                <a16:creationId xmlns:a16="http://schemas.microsoft.com/office/drawing/2014/main" id="{FF371788-E850-470A-AA92-4D1426C272AA}"/>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71345" y="5316919"/>
            <a:ext cx="914400" cy="914400"/>
          </a:xfrm>
          <a:prstGeom prst="rect">
            <a:avLst/>
          </a:prstGeom>
        </p:spPr>
      </p:pic>
      <p:pic>
        <p:nvPicPr>
          <p:cNvPr id="25" name="Graphic 24" descr="Stopwatch 33% with solid fill">
            <a:extLst>
              <a:ext uri="{FF2B5EF4-FFF2-40B4-BE49-F238E27FC236}">
                <a16:creationId xmlns:a16="http://schemas.microsoft.com/office/drawing/2014/main" id="{7CD80AC0-5AD2-4C16-8CDA-A51EFCB9526F}"/>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963949" y="5315861"/>
            <a:ext cx="914400" cy="914400"/>
          </a:xfrm>
          <a:prstGeom prst="rect">
            <a:avLst/>
          </a:prstGeom>
        </p:spPr>
      </p:pic>
      <p:sp>
        <p:nvSpPr>
          <p:cNvPr id="20" name="Slide Number Placeholder 2">
            <a:extLst>
              <a:ext uri="{FF2B5EF4-FFF2-40B4-BE49-F238E27FC236}">
                <a16:creationId xmlns:a16="http://schemas.microsoft.com/office/drawing/2014/main" id="{724264E9-311B-4F58-91D9-2D35A581AFE7}"/>
              </a:ext>
            </a:extLst>
          </p:cNvPr>
          <p:cNvSpPr>
            <a:spLocks noGrp="1"/>
          </p:cNvSpPr>
          <p:nvPr>
            <p:ph type="sldNum" sz="quarter" idx="4"/>
          </p:nvPr>
        </p:nvSpPr>
        <p:spPr>
          <a:xfrm>
            <a:off x="242056" y="6365580"/>
            <a:ext cx="365760" cy="365125"/>
          </a:xfrm>
        </p:spPr>
        <p:txBody>
          <a:bodyPr anchor="ctr">
            <a:normAutofit/>
          </a:bodyPr>
          <a:lstStyle/>
          <a:p>
            <a:pPr>
              <a:spcAft>
                <a:spcPts val="600"/>
              </a:spcAft>
            </a:pPr>
            <a:r>
              <a:rPr lang="en-US" dirty="0"/>
              <a:t>10</a:t>
            </a:r>
          </a:p>
        </p:txBody>
      </p:sp>
    </p:spTree>
    <p:extLst>
      <p:ext uri="{BB962C8B-B14F-4D97-AF65-F5344CB8AC3E}">
        <p14:creationId xmlns:p14="http://schemas.microsoft.com/office/powerpoint/2010/main" val="2174067157"/>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44FE5-75F3-47D0-A93A-634A478BFC27}"/>
              </a:ext>
            </a:extLst>
          </p:cNvPr>
          <p:cNvSpPr>
            <a:spLocks noGrp="1"/>
          </p:cNvSpPr>
          <p:nvPr>
            <p:ph type="title"/>
          </p:nvPr>
        </p:nvSpPr>
        <p:spPr>
          <a:xfrm>
            <a:off x="597392" y="241394"/>
            <a:ext cx="10311765" cy="447028"/>
          </a:xfrm>
        </p:spPr>
        <p:txBody>
          <a:bodyPr>
            <a:normAutofit fontScale="90000"/>
          </a:bodyPr>
          <a:lstStyle/>
          <a:p>
            <a:r>
              <a:rPr lang="en-US" sz="2800" i="1" dirty="0"/>
              <a:t>Data about our automated review</a:t>
            </a:r>
            <a:endParaRPr lang="en-IN" sz="2800" i="1" dirty="0"/>
          </a:p>
        </p:txBody>
      </p:sp>
      <p:sp>
        <p:nvSpPr>
          <p:cNvPr id="3" name="Slide Number Placeholder 2">
            <a:extLst>
              <a:ext uri="{FF2B5EF4-FFF2-40B4-BE49-F238E27FC236}">
                <a16:creationId xmlns:a16="http://schemas.microsoft.com/office/drawing/2014/main" id="{4A73416D-BBD9-4659-ADC9-7DC20A604260}"/>
              </a:ext>
            </a:extLst>
          </p:cNvPr>
          <p:cNvSpPr>
            <a:spLocks noGrp="1"/>
          </p:cNvSpPr>
          <p:nvPr>
            <p:ph type="sldNum" sz="quarter" idx="4"/>
          </p:nvPr>
        </p:nvSpPr>
        <p:spPr/>
        <p:txBody>
          <a:bodyPr/>
          <a:lstStyle/>
          <a:p>
            <a:r>
              <a:rPr lang="en-US" dirty="0"/>
              <a:t>13</a:t>
            </a:r>
          </a:p>
        </p:txBody>
      </p:sp>
      <p:sp>
        <p:nvSpPr>
          <p:cNvPr id="4" name="TextBox 3">
            <a:extLst>
              <a:ext uri="{FF2B5EF4-FFF2-40B4-BE49-F238E27FC236}">
                <a16:creationId xmlns:a16="http://schemas.microsoft.com/office/drawing/2014/main" id="{4A1AD95F-4A27-43B6-AA67-2C0F1179599E}"/>
              </a:ext>
            </a:extLst>
          </p:cNvPr>
          <p:cNvSpPr txBox="1"/>
          <p:nvPr/>
        </p:nvSpPr>
        <p:spPr>
          <a:xfrm>
            <a:off x="597392" y="703896"/>
            <a:ext cx="10584958" cy="400110"/>
          </a:xfrm>
          <a:prstGeom prst="rect">
            <a:avLst/>
          </a:prstGeom>
        </p:spPr>
        <p:txBody>
          <a:bodyPr vert="horz" wrap="square" lIns="91440" tIns="45720" rIns="91440" bIns="45720" rtlCol="0" anchor="t" anchorCtr="0">
            <a:spAutoFit/>
          </a:bodyPr>
          <a:lstStyle/>
          <a:p>
            <a:r>
              <a:rPr lang="en-US" sz="2000" dirty="0">
                <a:effectLst/>
                <a:ea typeface="Times" panose="02020603050405020304" pitchFamily="18" charset="0"/>
                <a:cs typeface="Times New Roman" panose="02020603050405020304" pitchFamily="18" charset="0"/>
              </a:rPr>
              <a:t>Below are the key performance indicator from one of our existing project where utility is being used.</a:t>
            </a:r>
            <a:endParaRPr lang="en-IN" sz="2000" dirty="0">
              <a:effectLst/>
              <a:ea typeface="Times"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E9376E10-45F8-4D61-B946-C9EB015CBD7E}"/>
              </a:ext>
            </a:extLst>
          </p:cNvPr>
          <p:cNvGraphicFramePr>
            <a:graphicFrameLocks noGrp="1"/>
          </p:cNvGraphicFramePr>
          <p:nvPr>
            <p:extLst>
              <p:ext uri="{D42A27DB-BD31-4B8C-83A1-F6EECF244321}">
                <p14:modId xmlns:p14="http://schemas.microsoft.com/office/powerpoint/2010/main" val="1002153546"/>
              </p:ext>
            </p:extLst>
          </p:nvPr>
        </p:nvGraphicFramePr>
        <p:xfrm>
          <a:off x="660646" y="1405540"/>
          <a:ext cx="9902578" cy="2661843"/>
        </p:xfrm>
        <a:graphic>
          <a:graphicData uri="http://schemas.openxmlformats.org/drawingml/2006/table">
            <a:tbl>
              <a:tblPr firstRow="1" firstCol="1" bandRow="1">
                <a:tableStyleId>{5C22544A-7EE6-4342-B048-85BDC9FD1C3A}</a:tableStyleId>
              </a:tblPr>
              <a:tblGrid>
                <a:gridCol w="3238580">
                  <a:extLst>
                    <a:ext uri="{9D8B030D-6E8A-4147-A177-3AD203B41FA5}">
                      <a16:colId xmlns:a16="http://schemas.microsoft.com/office/drawing/2014/main" val="1010963048"/>
                    </a:ext>
                  </a:extLst>
                </a:gridCol>
                <a:gridCol w="2034491">
                  <a:extLst>
                    <a:ext uri="{9D8B030D-6E8A-4147-A177-3AD203B41FA5}">
                      <a16:colId xmlns:a16="http://schemas.microsoft.com/office/drawing/2014/main" val="2613620975"/>
                    </a:ext>
                  </a:extLst>
                </a:gridCol>
                <a:gridCol w="1473969">
                  <a:extLst>
                    <a:ext uri="{9D8B030D-6E8A-4147-A177-3AD203B41FA5}">
                      <a16:colId xmlns:a16="http://schemas.microsoft.com/office/drawing/2014/main" val="4002111000"/>
                    </a:ext>
                  </a:extLst>
                </a:gridCol>
                <a:gridCol w="1660809">
                  <a:extLst>
                    <a:ext uri="{9D8B030D-6E8A-4147-A177-3AD203B41FA5}">
                      <a16:colId xmlns:a16="http://schemas.microsoft.com/office/drawing/2014/main" val="3744016160"/>
                    </a:ext>
                  </a:extLst>
                </a:gridCol>
                <a:gridCol w="1494729">
                  <a:extLst>
                    <a:ext uri="{9D8B030D-6E8A-4147-A177-3AD203B41FA5}">
                      <a16:colId xmlns:a16="http://schemas.microsoft.com/office/drawing/2014/main" val="3062310508"/>
                    </a:ext>
                  </a:extLst>
                </a:gridCol>
              </a:tblGrid>
              <a:tr h="910631">
                <a:tc>
                  <a:txBody>
                    <a:bodyPr/>
                    <a:lstStyle/>
                    <a:p>
                      <a:pPr algn="ctr"/>
                      <a:r>
                        <a:rPr lang="en-US" sz="1800" dirty="0">
                          <a:effectLst/>
                        </a:rPr>
                        <a:t> </a:t>
                      </a:r>
                      <a:endParaRPr lang="en-IN" sz="1800" dirty="0">
                        <a:effectLst/>
                        <a:latin typeface="Times" panose="02020603050405020304" pitchFamily="18" charset="0"/>
                        <a:ea typeface="Times" panose="02020603050405020304" pitchFamily="18" charset="0"/>
                        <a:cs typeface="Times New Roman" panose="02020603050405020304" pitchFamily="18" charset="0"/>
                      </a:endParaRPr>
                    </a:p>
                  </a:txBody>
                  <a:tcPr marL="68580" marR="68580" marT="0" marB="0" anchor="ctr"/>
                </a:tc>
                <a:tc>
                  <a:txBody>
                    <a:bodyPr/>
                    <a:lstStyle/>
                    <a:p>
                      <a:pPr algn="ctr"/>
                      <a:r>
                        <a:rPr lang="en-US" sz="1800" dirty="0">
                          <a:effectLst/>
                        </a:rPr>
                        <a:t>Number of Modules</a:t>
                      </a:r>
                      <a:endParaRPr lang="en-IN" sz="1800" dirty="0">
                        <a:effectLst/>
                        <a:latin typeface="Times" panose="02020603050405020304" pitchFamily="18" charset="0"/>
                        <a:ea typeface="Times" panose="02020603050405020304" pitchFamily="18" charset="0"/>
                        <a:cs typeface="Times New Roman" panose="02020603050405020304" pitchFamily="18" charset="0"/>
                      </a:endParaRPr>
                    </a:p>
                  </a:txBody>
                  <a:tcPr marL="68580" marR="68580" marT="0" marB="0" anchor="ctr"/>
                </a:tc>
                <a:tc>
                  <a:txBody>
                    <a:bodyPr/>
                    <a:lstStyle/>
                    <a:p>
                      <a:pPr algn="ctr"/>
                      <a:r>
                        <a:rPr lang="en-US" sz="1800" dirty="0">
                          <a:effectLst/>
                        </a:rPr>
                        <a:t>No. of Defects</a:t>
                      </a:r>
                      <a:endParaRPr lang="en-IN" sz="1800" dirty="0">
                        <a:effectLst/>
                        <a:latin typeface="Times" panose="02020603050405020304" pitchFamily="18" charset="0"/>
                        <a:ea typeface="Times" panose="02020603050405020304" pitchFamily="18" charset="0"/>
                        <a:cs typeface="Times New Roman" panose="02020603050405020304" pitchFamily="18" charset="0"/>
                      </a:endParaRPr>
                    </a:p>
                  </a:txBody>
                  <a:tcPr marL="68580" marR="68580" marT="0" marB="0" anchor="ctr"/>
                </a:tc>
                <a:tc>
                  <a:txBody>
                    <a:bodyPr/>
                    <a:lstStyle/>
                    <a:p>
                      <a:pPr algn="ctr"/>
                      <a:r>
                        <a:rPr lang="en-US" sz="1800">
                          <a:effectLst/>
                        </a:rPr>
                        <a:t>Defect Density</a:t>
                      </a:r>
                      <a:endParaRPr lang="en-IN" sz="1800">
                        <a:effectLst/>
                        <a:latin typeface="Times" panose="02020603050405020304" pitchFamily="18" charset="0"/>
                        <a:ea typeface="Times" panose="02020603050405020304" pitchFamily="18" charset="0"/>
                        <a:cs typeface="Times New Roman" panose="02020603050405020304" pitchFamily="18" charset="0"/>
                      </a:endParaRPr>
                    </a:p>
                  </a:txBody>
                  <a:tcPr marL="68580" marR="68580" marT="0" marB="0" anchor="ctr"/>
                </a:tc>
                <a:tc>
                  <a:txBody>
                    <a:bodyPr/>
                    <a:lstStyle/>
                    <a:p>
                      <a:pPr algn="ctr"/>
                      <a:r>
                        <a:rPr lang="en-US" sz="1800">
                          <a:effectLst/>
                        </a:rPr>
                        <a:t>Invested Hours</a:t>
                      </a:r>
                      <a:endParaRPr lang="en-IN" sz="1800">
                        <a:effectLst/>
                        <a:latin typeface="Times" panose="02020603050405020304" pitchFamily="18" charset="0"/>
                        <a:ea typeface="Times"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113573670"/>
                  </a:ext>
                </a:extLst>
              </a:tr>
              <a:tr h="875606">
                <a:tc>
                  <a:txBody>
                    <a:bodyPr/>
                    <a:lstStyle/>
                    <a:p>
                      <a:pPr algn="ctr"/>
                      <a:r>
                        <a:rPr lang="en-US" sz="1800" dirty="0">
                          <a:effectLst/>
                        </a:rPr>
                        <a:t>Before Code Review Automation</a:t>
                      </a:r>
                      <a:endParaRPr lang="en-IN" sz="1800" dirty="0">
                        <a:effectLst/>
                        <a:latin typeface="Times" panose="02020603050405020304" pitchFamily="18" charset="0"/>
                        <a:ea typeface="Times" panose="02020603050405020304" pitchFamily="18" charset="0"/>
                        <a:cs typeface="Times New Roman" panose="02020603050405020304" pitchFamily="18" charset="0"/>
                      </a:endParaRPr>
                    </a:p>
                  </a:txBody>
                  <a:tcPr marL="68580" marR="68580" marT="0" marB="0" anchor="ctr"/>
                </a:tc>
                <a:tc>
                  <a:txBody>
                    <a:bodyPr/>
                    <a:lstStyle/>
                    <a:p>
                      <a:pPr algn="ctr"/>
                      <a:r>
                        <a:rPr lang="en-US" sz="1800">
                          <a:effectLst/>
                        </a:rPr>
                        <a:t>100</a:t>
                      </a:r>
                      <a:endParaRPr lang="en-IN" sz="1800">
                        <a:effectLst/>
                        <a:latin typeface="Times" panose="02020603050405020304" pitchFamily="18" charset="0"/>
                        <a:ea typeface="Times" panose="02020603050405020304" pitchFamily="18" charset="0"/>
                        <a:cs typeface="Times New Roman" panose="02020603050405020304" pitchFamily="18" charset="0"/>
                      </a:endParaRPr>
                    </a:p>
                  </a:txBody>
                  <a:tcPr marL="68580" marR="68580" marT="0" marB="0" anchor="ctr"/>
                </a:tc>
                <a:tc>
                  <a:txBody>
                    <a:bodyPr/>
                    <a:lstStyle/>
                    <a:p>
                      <a:pPr algn="ctr"/>
                      <a:r>
                        <a:rPr lang="en-US" sz="1800">
                          <a:effectLst/>
                        </a:rPr>
                        <a:t>54</a:t>
                      </a:r>
                      <a:endParaRPr lang="en-IN" sz="1800">
                        <a:effectLst/>
                        <a:latin typeface="Times" panose="02020603050405020304" pitchFamily="18" charset="0"/>
                        <a:ea typeface="Times" panose="02020603050405020304" pitchFamily="18" charset="0"/>
                        <a:cs typeface="Times New Roman" panose="02020603050405020304" pitchFamily="18" charset="0"/>
                      </a:endParaRPr>
                    </a:p>
                  </a:txBody>
                  <a:tcPr marL="68580" marR="68580" marT="0" marB="0" anchor="ctr"/>
                </a:tc>
                <a:tc>
                  <a:txBody>
                    <a:bodyPr/>
                    <a:lstStyle/>
                    <a:p>
                      <a:pPr algn="ctr"/>
                      <a:r>
                        <a:rPr lang="en-US" sz="1800">
                          <a:effectLst/>
                        </a:rPr>
                        <a:t>0.54</a:t>
                      </a:r>
                      <a:endParaRPr lang="en-IN" sz="1800">
                        <a:effectLst/>
                        <a:latin typeface="Times" panose="02020603050405020304" pitchFamily="18" charset="0"/>
                        <a:ea typeface="Times" panose="02020603050405020304" pitchFamily="18" charset="0"/>
                        <a:cs typeface="Times New Roman" panose="02020603050405020304" pitchFamily="18" charset="0"/>
                      </a:endParaRPr>
                    </a:p>
                  </a:txBody>
                  <a:tcPr marL="68580" marR="68580" marT="0" marB="0" anchor="ctr"/>
                </a:tc>
                <a:tc>
                  <a:txBody>
                    <a:bodyPr/>
                    <a:lstStyle/>
                    <a:p>
                      <a:pPr algn="ctr"/>
                      <a:r>
                        <a:rPr lang="en-US" sz="1800">
                          <a:effectLst/>
                        </a:rPr>
                        <a:t>324</a:t>
                      </a:r>
                      <a:endParaRPr lang="en-IN" sz="1800">
                        <a:effectLst/>
                        <a:latin typeface="Times" panose="02020603050405020304" pitchFamily="18" charset="0"/>
                        <a:ea typeface="Times"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736190915"/>
                  </a:ext>
                </a:extLst>
              </a:tr>
              <a:tr h="875606">
                <a:tc>
                  <a:txBody>
                    <a:bodyPr/>
                    <a:lstStyle/>
                    <a:p>
                      <a:pPr algn="ctr"/>
                      <a:r>
                        <a:rPr lang="en-US" sz="1800">
                          <a:effectLst/>
                        </a:rPr>
                        <a:t>After Code Review Automation</a:t>
                      </a:r>
                      <a:endParaRPr lang="en-IN" sz="1800">
                        <a:effectLst/>
                        <a:latin typeface="Times" panose="02020603050405020304" pitchFamily="18" charset="0"/>
                        <a:ea typeface="Times" panose="02020603050405020304" pitchFamily="18" charset="0"/>
                        <a:cs typeface="Times New Roman" panose="02020603050405020304" pitchFamily="18" charset="0"/>
                      </a:endParaRPr>
                    </a:p>
                  </a:txBody>
                  <a:tcPr marL="68580" marR="68580" marT="0" marB="0" anchor="ctr"/>
                </a:tc>
                <a:tc>
                  <a:txBody>
                    <a:bodyPr/>
                    <a:lstStyle/>
                    <a:p>
                      <a:pPr algn="ctr"/>
                      <a:r>
                        <a:rPr lang="en-US" sz="1800" dirty="0">
                          <a:effectLst/>
                        </a:rPr>
                        <a:t>100</a:t>
                      </a:r>
                      <a:endParaRPr lang="en-IN" sz="1800" dirty="0">
                        <a:effectLst/>
                        <a:latin typeface="Times" panose="02020603050405020304" pitchFamily="18" charset="0"/>
                        <a:ea typeface="Times" panose="02020603050405020304" pitchFamily="18" charset="0"/>
                        <a:cs typeface="Times New Roman" panose="02020603050405020304" pitchFamily="18" charset="0"/>
                      </a:endParaRPr>
                    </a:p>
                  </a:txBody>
                  <a:tcPr marL="68580" marR="68580" marT="0" marB="0" anchor="ctr"/>
                </a:tc>
                <a:tc>
                  <a:txBody>
                    <a:bodyPr/>
                    <a:lstStyle/>
                    <a:p>
                      <a:pPr algn="ctr"/>
                      <a:r>
                        <a:rPr lang="en-US" sz="1800">
                          <a:effectLst/>
                        </a:rPr>
                        <a:t>12</a:t>
                      </a:r>
                      <a:endParaRPr lang="en-IN" sz="1800">
                        <a:effectLst/>
                        <a:latin typeface="Times" panose="02020603050405020304" pitchFamily="18" charset="0"/>
                        <a:ea typeface="Times" panose="02020603050405020304" pitchFamily="18" charset="0"/>
                        <a:cs typeface="Times New Roman" panose="02020603050405020304" pitchFamily="18" charset="0"/>
                      </a:endParaRPr>
                    </a:p>
                  </a:txBody>
                  <a:tcPr marL="68580" marR="68580" marT="0" marB="0" anchor="ctr"/>
                </a:tc>
                <a:tc>
                  <a:txBody>
                    <a:bodyPr/>
                    <a:lstStyle/>
                    <a:p>
                      <a:pPr algn="ctr"/>
                      <a:r>
                        <a:rPr lang="en-US" sz="1800">
                          <a:effectLst/>
                        </a:rPr>
                        <a:t>0.12</a:t>
                      </a:r>
                      <a:endParaRPr lang="en-IN" sz="1800">
                        <a:effectLst/>
                        <a:latin typeface="Times" panose="02020603050405020304" pitchFamily="18" charset="0"/>
                        <a:ea typeface="Times" panose="02020603050405020304" pitchFamily="18" charset="0"/>
                        <a:cs typeface="Times New Roman" panose="02020603050405020304" pitchFamily="18" charset="0"/>
                      </a:endParaRPr>
                    </a:p>
                  </a:txBody>
                  <a:tcPr marL="68580" marR="68580" marT="0" marB="0" anchor="ctr"/>
                </a:tc>
                <a:tc>
                  <a:txBody>
                    <a:bodyPr/>
                    <a:lstStyle/>
                    <a:p>
                      <a:pPr algn="ctr"/>
                      <a:r>
                        <a:rPr lang="en-US" sz="1800" dirty="0">
                          <a:effectLst/>
                        </a:rPr>
                        <a:t>72</a:t>
                      </a:r>
                      <a:endParaRPr lang="en-IN" sz="1800" dirty="0">
                        <a:effectLst/>
                        <a:latin typeface="Times" panose="02020603050405020304" pitchFamily="18" charset="0"/>
                        <a:ea typeface="Times"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754493643"/>
                  </a:ext>
                </a:extLst>
              </a:tr>
            </a:tbl>
          </a:graphicData>
        </a:graphic>
      </p:graphicFrame>
      <p:sp>
        <p:nvSpPr>
          <p:cNvPr id="7" name="TextBox 6">
            <a:extLst>
              <a:ext uri="{FF2B5EF4-FFF2-40B4-BE49-F238E27FC236}">
                <a16:creationId xmlns:a16="http://schemas.microsoft.com/office/drawing/2014/main" id="{635C9B00-CD9E-495D-8F6D-4E871DA9B5F8}"/>
              </a:ext>
            </a:extLst>
          </p:cNvPr>
          <p:cNvSpPr txBox="1"/>
          <p:nvPr/>
        </p:nvSpPr>
        <p:spPr>
          <a:xfrm>
            <a:off x="660646" y="4482965"/>
            <a:ext cx="6124575" cy="1938992"/>
          </a:xfrm>
          <a:prstGeom prst="rect">
            <a:avLst/>
          </a:prstGeom>
          <a:noFill/>
        </p:spPr>
        <p:txBody>
          <a:bodyPr wrap="square">
            <a:spAutoFit/>
          </a:bodyPr>
          <a:lstStyle/>
          <a:p>
            <a:r>
              <a:rPr lang="en-US" sz="2800" b="1" dirty="0">
                <a:effectLst/>
                <a:ea typeface="Times" panose="02020603050405020304" pitchFamily="18" charset="0"/>
                <a:cs typeface="Times New Roman" panose="02020603050405020304" pitchFamily="18" charset="0"/>
              </a:rPr>
              <a:t>Hours Saved</a:t>
            </a:r>
            <a:r>
              <a:rPr lang="en-US" sz="2800" dirty="0">
                <a:effectLst/>
                <a:ea typeface="Times" panose="02020603050405020304" pitchFamily="18" charset="0"/>
                <a:cs typeface="Times New Roman" panose="02020603050405020304" pitchFamily="18" charset="0"/>
              </a:rPr>
              <a:t>: 252</a:t>
            </a:r>
            <a:endParaRPr lang="en-IN" sz="2800" dirty="0">
              <a:effectLst/>
              <a:ea typeface="Times" panose="02020603050405020304" pitchFamily="18" charset="0"/>
              <a:cs typeface="Times New Roman" panose="02020603050405020304" pitchFamily="18" charset="0"/>
            </a:endParaRPr>
          </a:p>
          <a:p>
            <a:r>
              <a:rPr lang="en-US" sz="2800" b="1" dirty="0">
                <a:effectLst/>
                <a:ea typeface="Times" panose="02020603050405020304" pitchFamily="18" charset="0"/>
                <a:cs typeface="Times New Roman" panose="02020603050405020304" pitchFamily="18" charset="0"/>
              </a:rPr>
              <a:t>% Hours Saved</a:t>
            </a:r>
            <a:r>
              <a:rPr lang="en-US" sz="2800" dirty="0">
                <a:effectLst/>
                <a:ea typeface="Times" panose="02020603050405020304" pitchFamily="18" charset="0"/>
                <a:cs typeface="Times New Roman" panose="02020603050405020304" pitchFamily="18" charset="0"/>
              </a:rPr>
              <a:t>: 78%</a:t>
            </a:r>
            <a:endParaRPr lang="en-IN" sz="2800" dirty="0">
              <a:effectLst/>
              <a:ea typeface="Times" panose="02020603050405020304" pitchFamily="18" charset="0"/>
              <a:cs typeface="Times New Roman" panose="02020603050405020304" pitchFamily="18" charset="0"/>
            </a:endParaRPr>
          </a:p>
          <a:p>
            <a:r>
              <a:rPr lang="en-US" sz="2800" dirty="0">
                <a:effectLst/>
                <a:latin typeface="Garamond" panose="02020404030301010803" pitchFamily="18" charset="0"/>
                <a:ea typeface="Times" panose="02020603050405020304" pitchFamily="18" charset="0"/>
                <a:cs typeface="Times New Roman" panose="02020603050405020304" pitchFamily="18" charset="0"/>
              </a:rPr>
              <a:t> </a:t>
            </a:r>
            <a:endParaRPr lang="en-IN" sz="2800" dirty="0">
              <a:effectLst/>
              <a:latin typeface="Calibri" panose="020F0502020204030204" pitchFamily="34" charset="0"/>
              <a:ea typeface="Times" panose="02020603050405020304" pitchFamily="18" charset="0"/>
              <a:cs typeface="Times New Roman" panose="02020603050405020304" pitchFamily="18" charset="0"/>
            </a:endParaRPr>
          </a:p>
          <a:p>
            <a:r>
              <a:rPr lang="en-US" sz="1800" dirty="0">
                <a:effectLst/>
                <a:ea typeface="Times" panose="02020603050405020304" pitchFamily="18" charset="0"/>
                <a:cs typeface="Times New Roman" panose="02020603050405020304" pitchFamily="18" charset="0"/>
              </a:rPr>
              <a:t>*Single module contains on an average 20 OO operations</a:t>
            </a:r>
            <a:endParaRPr lang="en-IN" sz="2800" dirty="0">
              <a:effectLst/>
              <a:ea typeface="Times" panose="02020603050405020304" pitchFamily="18" charset="0"/>
              <a:cs typeface="Times New Roman" panose="02020603050405020304" pitchFamily="18" charset="0"/>
            </a:endParaRPr>
          </a:p>
          <a:p>
            <a:r>
              <a:rPr lang="en-US" sz="1800" dirty="0">
                <a:effectLst/>
                <a:ea typeface="Times" panose="02020603050405020304" pitchFamily="18" charset="0"/>
                <a:cs typeface="Times New Roman" panose="02020603050405020304" pitchFamily="18" charset="0"/>
              </a:rPr>
              <a:t>*Estimated hours required to fix and test a defect is 6 Hrs.</a:t>
            </a:r>
            <a:endParaRPr lang="en-IN" sz="2800" dirty="0">
              <a:effectLst/>
              <a:ea typeface="Times"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1561343"/>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7856D-543C-47FB-BE71-AAB94D5CA56E}"/>
              </a:ext>
            </a:extLst>
          </p:cNvPr>
          <p:cNvSpPr>
            <a:spLocks noGrp="1"/>
          </p:cNvSpPr>
          <p:nvPr>
            <p:ph type="title"/>
          </p:nvPr>
        </p:nvSpPr>
        <p:spPr>
          <a:xfrm>
            <a:off x="597392" y="262902"/>
            <a:ext cx="10311765" cy="456553"/>
          </a:xfrm>
        </p:spPr>
        <p:txBody>
          <a:bodyPr>
            <a:normAutofit fontScale="90000"/>
          </a:bodyPr>
          <a:lstStyle/>
          <a:p>
            <a:r>
              <a:rPr lang="en-US" sz="2800" i="1" dirty="0"/>
              <a:t>Our Solution - Technical Arch. Diagram(Backend)</a:t>
            </a:r>
            <a:endParaRPr lang="en-IN" sz="2800" i="1" dirty="0"/>
          </a:p>
        </p:txBody>
      </p:sp>
      <p:sp>
        <p:nvSpPr>
          <p:cNvPr id="3" name="Slide Number Placeholder 2">
            <a:extLst>
              <a:ext uri="{FF2B5EF4-FFF2-40B4-BE49-F238E27FC236}">
                <a16:creationId xmlns:a16="http://schemas.microsoft.com/office/drawing/2014/main" id="{73B52C16-547A-41C3-8F28-683844FDDC85}"/>
              </a:ext>
            </a:extLst>
          </p:cNvPr>
          <p:cNvSpPr>
            <a:spLocks noGrp="1"/>
          </p:cNvSpPr>
          <p:nvPr>
            <p:ph type="sldNum" sz="quarter" idx="4"/>
          </p:nvPr>
        </p:nvSpPr>
        <p:spPr/>
        <p:txBody>
          <a:bodyPr/>
          <a:lstStyle/>
          <a:p>
            <a:r>
              <a:rPr lang="en-US" dirty="0"/>
              <a:t>11</a:t>
            </a:r>
          </a:p>
        </p:txBody>
      </p:sp>
      <p:sp>
        <p:nvSpPr>
          <p:cNvPr id="6" name="Rectangle 3">
            <a:extLst>
              <a:ext uri="{FF2B5EF4-FFF2-40B4-BE49-F238E27FC236}">
                <a16:creationId xmlns:a16="http://schemas.microsoft.com/office/drawing/2014/main" id="{19831CD7-7452-48B6-A479-E4681384FDE4}"/>
              </a:ext>
            </a:extLst>
          </p:cNvPr>
          <p:cNvSpPr>
            <a:spLocks noChangeArrowheads="1"/>
          </p:cNvSpPr>
          <p:nvPr/>
        </p:nvSpPr>
        <p:spPr bwMode="auto">
          <a:xfrm>
            <a:off x="597392" y="46755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7" name="Picture 6" descr="Diagram&#10;&#10;This is a technical architecture diagram of Code Review Automation">
            <a:extLst>
              <a:ext uri="{FF2B5EF4-FFF2-40B4-BE49-F238E27FC236}">
                <a16:creationId xmlns:a16="http://schemas.microsoft.com/office/drawing/2014/main" id="{06E1334C-537E-4E2F-BCBD-1EBCC3A51006}"/>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392" y="1118885"/>
            <a:ext cx="10997216" cy="5024770"/>
          </a:xfrm>
          <a:prstGeom prst="rect">
            <a:avLst/>
          </a:prstGeom>
        </p:spPr>
      </p:pic>
      <p:pic>
        <p:nvPicPr>
          <p:cNvPr id="9" name="Graphic 8" descr="Badge 3 with solid fill">
            <a:extLst>
              <a:ext uri="{FF2B5EF4-FFF2-40B4-BE49-F238E27FC236}">
                <a16:creationId xmlns:a16="http://schemas.microsoft.com/office/drawing/2014/main" id="{EB2A5574-1DD9-4594-94EA-1E24F34E0A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97978" y="3927626"/>
            <a:ext cx="508000" cy="508000"/>
          </a:xfrm>
          <a:prstGeom prst="rect">
            <a:avLst/>
          </a:prstGeom>
        </p:spPr>
      </p:pic>
      <p:pic>
        <p:nvPicPr>
          <p:cNvPr id="11" name="Graphic 10" descr="Badge with solid fill">
            <a:extLst>
              <a:ext uri="{FF2B5EF4-FFF2-40B4-BE49-F238E27FC236}">
                <a16:creationId xmlns:a16="http://schemas.microsoft.com/office/drawing/2014/main" id="{B76583D0-C55B-4CC2-ACDA-829512AE5D3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03904" y="1493213"/>
            <a:ext cx="553440" cy="553440"/>
          </a:xfrm>
          <a:prstGeom prst="rect">
            <a:avLst/>
          </a:prstGeom>
        </p:spPr>
      </p:pic>
      <p:pic>
        <p:nvPicPr>
          <p:cNvPr id="13" name="Graphic 12" descr="Badge 1 with solid fill">
            <a:extLst>
              <a:ext uri="{FF2B5EF4-FFF2-40B4-BE49-F238E27FC236}">
                <a16:creationId xmlns:a16="http://schemas.microsoft.com/office/drawing/2014/main" id="{6CCDB6E0-BA34-4131-9925-A19FD8F47531}"/>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20832" y="1493213"/>
            <a:ext cx="553440" cy="553440"/>
          </a:xfrm>
          <a:prstGeom prst="rect">
            <a:avLst/>
          </a:prstGeom>
        </p:spPr>
      </p:pic>
      <p:sp>
        <p:nvSpPr>
          <p:cNvPr id="14" name="TextBox 13">
            <a:extLst>
              <a:ext uri="{FF2B5EF4-FFF2-40B4-BE49-F238E27FC236}">
                <a16:creationId xmlns:a16="http://schemas.microsoft.com/office/drawing/2014/main" id="{966F6EE5-CDAB-47FF-8D4F-93885C32F086}"/>
              </a:ext>
            </a:extLst>
          </p:cNvPr>
          <p:cNvSpPr txBox="1"/>
          <p:nvPr/>
        </p:nvSpPr>
        <p:spPr>
          <a:xfrm>
            <a:off x="1493520" y="3429000"/>
            <a:ext cx="1117600" cy="543867"/>
          </a:xfrm>
          <a:prstGeom prst="rect">
            <a:avLst/>
          </a:prstGeom>
        </p:spPr>
        <p:txBody>
          <a:bodyPr vert="horz" wrap="square" lIns="91440" tIns="45720" rIns="91440" bIns="45720" rtlCol="0" anchor="t" anchorCtr="0">
            <a:spAutoFit/>
          </a:bodyPr>
          <a:lstStyle/>
          <a:p>
            <a:pPr algn="ctr"/>
            <a:r>
              <a:rPr lang="en-IN" sz="1467" dirty="0">
                <a:solidFill>
                  <a:schemeClr val="bg1">
                    <a:lumMod val="50000"/>
                  </a:schemeClr>
                </a:solidFill>
                <a:latin typeface="+mn-lt"/>
                <a:ea typeface="Roboto Light" charset="0"/>
                <a:cs typeface="Roboto Light" charset="0"/>
              </a:rPr>
              <a:t>Client Web browser</a:t>
            </a:r>
          </a:p>
        </p:txBody>
      </p:sp>
      <p:pic>
        <p:nvPicPr>
          <p:cNvPr id="16" name="Graphic 15" descr="Badge 5 with solid fill">
            <a:extLst>
              <a:ext uri="{FF2B5EF4-FFF2-40B4-BE49-F238E27FC236}">
                <a16:creationId xmlns:a16="http://schemas.microsoft.com/office/drawing/2014/main" id="{37855DDE-035E-41FB-B8EA-725DBAAA6908}"/>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23016" y="3864186"/>
            <a:ext cx="571008" cy="571008"/>
          </a:xfrm>
          <a:prstGeom prst="rect">
            <a:avLst/>
          </a:prstGeom>
        </p:spPr>
      </p:pic>
      <p:pic>
        <p:nvPicPr>
          <p:cNvPr id="18" name="Graphic 17" descr="Badge 4 with solid fill">
            <a:extLst>
              <a:ext uri="{FF2B5EF4-FFF2-40B4-BE49-F238E27FC236}">
                <a16:creationId xmlns:a16="http://schemas.microsoft.com/office/drawing/2014/main" id="{BCF5EAA8-272D-4840-B870-B988DABFB405}"/>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703904" y="3927626"/>
            <a:ext cx="571008" cy="571008"/>
          </a:xfrm>
          <a:prstGeom prst="rect">
            <a:avLst/>
          </a:prstGeom>
        </p:spPr>
      </p:pic>
      <p:sp>
        <p:nvSpPr>
          <p:cNvPr id="19" name="TextBox 18">
            <a:extLst>
              <a:ext uri="{FF2B5EF4-FFF2-40B4-BE49-F238E27FC236}">
                <a16:creationId xmlns:a16="http://schemas.microsoft.com/office/drawing/2014/main" id="{5B581E6A-F890-4FE3-83D6-9C28A95DB65B}"/>
              </a:ext>
            </a:extLst>
          </p:cNvPr>
          <p:cNvSpPr txBox="1"/>
          <p:nvPr/>
        </p:nvSpPr>
        <p:spPr>
          <a:xfrm>
            <a:off x="597392" y="714345"/>
            <a:ext cx="10172208" cy="400110"/>
          </a:xfrm>
          <a:prstGeom prst="rect">
            <a:avLst/>
          </a:prstGeom>
        </p:spPr>
        <p:txBody>
          <a:bodyPr vert="horz" wrap="square" lIns="91440" tIns="45720" rIns="91440" bIns="45720" rtlCol="0" anchor="t" anchorCtr="0">
            <a:spAutoFit/>
          </a:bodyPr>
          <a:lstStyle/>
          <a:p>
            <a:r>
              <a:rPr lang="en-IN" sz="2000" dirty="0">
                <a:solidFill>
                  <a:schemeClr val="bg1">
                    <a:lumMod val="50000"/>
                  </a:schemeClr>
                </a:solidFill>
                <a:latin typeface="+mn-lt"/>
                <a:ea typeface="Roboto Light" charset="0"/>
                <a:cs typeface="Roboto Light" charset="0"/>
              </a:rPr>
              <a:t>Following is the technical</a:t>
            </a:r>
            <a:r>
              <a:rPr lang="en-US" sz="2000" dirty="0">
                <a:solidFill>
                  <a:schemeClr val="bg1">
                    <a:lumMod val="50000"/>
                  </a:schemeClr>
                </a:solidFill>
                <a:latin typeface="+mn-lt"/>
                <a:ea typeface="Roboto Light" charset="0"/>
                <a:cs typeface="Roboto Light" charset="0"/>
              </a:rPr>
              <a:t> </a:t>
            </a:r>
            <a:r>
              <a:rPr lang="en-IN" sz="2000" dirty="0">
                <a:solidFill>
                  <a:schemeClr val="bg1">
                    <a:lumMod val="50000"/>
                  </a:schemeClr>
                </a:solidFill>
                <a:latin typeface="+mn-lt"/>
                <a:ea typeface="Roboto Light" charset="0"/>
                <a:cs typeface="Roboto Light" charset="0"/>
              </a:rPr>
              <a:t>architecture</a:t>
            </a:r>
            <a:r>
              <a:rPr lang="en-US" sz="2000" dirty="0">
                <a:solidFill>
                  <a:schemeClr val="bg1">
                    <a:lumMod val="50000"/>
                  </a:schemeClr>
                </a:solidFill>
                <a:latin typeface="+mn-lt"/>
                <a:ea typeface="Roboto Light" charset="0"/>
                <a:cs typeface="Roboto Light" charset="0"/>
              </a:rPr>
              <a:t> of our solution</a:t>
            </a:r>
            <a:r>
              <a:rPr lang="en-IN" sz="2000" dirty="0">
                <a:solidFill>
                  <a:schemeClr val="bg1">
                    <a:lumMod val="50000"/>
                  </a:schemeClr>
                </a:solidFill>
                <a:latin typeface="+mn-lt"/>
                <a:ea typeface="Roboto Light" charset="0"/>
                <a:cs typeface="Roboto Light" charset="0"/>
              </a:rPr>
              <a:t>(Cod Review Automation Utility).</a:t>
            </a:r>
          </a:p>
        </p:txBody>
      </p:sp>
      <p:pic>
        <p:nvPicPr>
          <p:cNvPr id="20" name="Picture 19">
            <a:extLst>
              <a:ext uri="{FF2B5EF4-FFF2-40B4-BE49-F238E27FC236}">
                <a16:creationId xmlns:a16="http://schemas.microsoft.com/office/drawing/2014/main" id="{F3E6B485-2E46-487A-9F9B-4617CC80F1B9}"/>
              </a:ext>
            </a:extLst>
          </p:cNvPr>
          <p:cNvPicPr/>
          <p:nvPr/>
        </p:nvPicPr>
        <p:blipFill rotWithShape="1">
          <a:blip r:embed="rId13" cstate="print">
            <a:extLst>
              <a:ext uri="{28A0092B-C50C-407E-A947-70E740481C1C}">
                <a14:useLocalDpi xmlns:a14="http://schemas.microsoft.com/office/drawing/2010/main" val="0"/>
              </a:ext>
            </a:extLst>
          </a:blip>
          <a:srcRect l="13667" r="13667"/>
          <a:stretch/>
        </p:blipFill>
        <p:spPr bwMode="auto">
          <a:xfrm>
            <a:off x="1581978" y="2666476"/>
            <a:ext cx="978341" cy="463069"/>
          </a:xfrm>
          <a:prstGeom prst="rect">
            <a:avLst/>
          </a:prstGeom>
          <a:noFill/>
          <a:ln>
            <a:noFill/>
          </a:ln>
        </p:spPr>
      </p:pic>
    </p:spTree>
    <p:extLst>
      <p:ext uri="{BB962C8B-B14F-4D97-AF65-F5344CB8AC3E}">
        <p14:creationId xmlns:p14="http://schemas.microsoft.com/office/powerpoint/2010/main" val="4113417516"/>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6422E-8422-496A-889E-94DEA50E0451}"/>
              </a:ext>
            </a:extLst>
          </p:cNvPr>
          <p:cNvSpPr>
            <a:spLocks noGrp="1"/>
          </p:cNvSpPr>
          <p:nvPr>
            <p:ph type="title"/>
          </p:nvPr>
        </p:nvSpPr>
        <p:spPr>
          <a:xfrm>
            <a:off x="597392" y="236233"/>
            <a:ext cx="10311765" cy="454648"/>
          </a:xfrm>
        </p:spPr>
        <p:txBody>
          <a:bodyPr/>
          <a:lstStyle/>
          <a:p>
            <a:r>
              <a:rPr kumimoji="0" lang="en-US" sz="2500" b="1" i="1" u="none" strike="noStrike" kern="1200" cap="none" spc="0" normalizeH="0" baseline="0" noProof="0" dirty="0">
                <a:ln>
                  <a:noFill/>
                </a:ln>
                <a:solidFill>
                  <a:srgbClr val="212E35"/>
                </a:solidFill>
                <a:effectLst/>
                <a:uLnTx/>
                <a:uFillTx/>
                <a:latin typeface="Calibri" panose="020F0502020204030204"/>
                <a:ea typeface="+mj-ea"/>
                <a:cs typeface="+mj-cs"/>
              </a:rPr>
              <a:t>Our Solution – Process Diagram</a:t>
            </a:r>
            <a:endParaRPr lang="en-IN" dirty="0"/>
          </a:p>
        </p:txBody>
      </p:sp>
      <p:sp>
        <p:nvSpPr>
          <p:cNvPr id="3" name="Slide Number Placeholder 2">
            <a:extLst>
              <a:ext uri="{FF2B5EF4-FFF2-40B4-BE49-F238E27FC236}">
                <a16:creationId xmlns:a16="http://schemas.microsoft.com/office/drawing/2014/main" id="{BD29CFE6-C162-45D5-ACBE-1EB7A8EA85BC}"/>
              </a:ext>
            </a:extLst>
          </p:cNvPr>
          <p:cNvSpPr>
            <a:spLocks noGrp="1"/>
          </p:cNvSpPr>
          <p:nvPr>
            <p:ph type="sldNum" sz="quarter" idx="4"/>
          </p:nvPr>
        </p:nvSpPr>
        <p:spPr/>
        <p:txBody>
          <a:bodyPr/>
          <a:lstStyle/>
          <a:p>
            <a:fld id="{0FB999A9-77CE-4AD1-9911-24A29F08BC34}" type="slidenum">
              <a:rPr lang="en-US" smtClean="0"/>
              <a:pPr/>
              <a:t>13</a:t>
            </a:fld>
            <a:endParaRPr lang="en-US" dirty="0"/>
          </a:p>
        </p:txBody>
      </p:sp>
      <p:graphicFrame>
        <p:nvGraphicFramePr>
          <p:cNvPr id="4" name="Diagram 3">
            <a:extLst>
              <a:ext uri="{FF2B5EF4-FFF2-40B4-BE49-F238E27FC236}">
                <a16:creationId xmlns:a16="http://schemas.microsoft.com/office/drawing/2014/main" id="{94EC460F-F921-494C-A379-BED32281540D}"/>
              </a:ext>
            </a:extLst>
          </p:cNvPr>
          <p:cNvGraphicFramePr/>
          <p:nvPr>
            <p:extLst>
              <p:ext uri="{D42A27DB-BD31-4B8C-83A1-F6EECF244321}">
                <p14:modId xmlns:p14="http://schemas.microsoft.com/office/powerpoint/2010/main" val="3480196126"/>
              </p:ext>
            </p:extLst>
          </p:nvPr>
        </p:nvGraphicFramePr>
        <p:xfrm>
          <a:off x="751840" y="1473200"/>
          <a:ext cx="10311765" cy="447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3DD62DAE-9FCB-4F01-986A-FBD877F8E62D}"/>
              </a:ext>
            </a:extLst>
          </p:cNvPr>
          <p:cNvSpPr txBox="1"/>
          <p:nvPr/>
        </p:nvSpPr>
        <p:spPr>
          <a:xfrm>
            <a:off x="597392" y="714345"/>
            <a:ext cx="10007600" cy="400110"/>
          </a:xfrm>
          <a:prstGeom prst="rect">
            <a:avLst/>
          </a:prstGeom>
        </p:spPr>
        <p:txBody>
          <a:bodyPr vert="horz" wrap="square" lIns="91440" tIns="45720" rIns="91440" bIns="45720" rtlCol="0" anchor="t" anchorCtr="0">
            <a:spAutoFit/>
          </a:bodyPr>
          <a:lstStyle/>
          <a:p>
            <a:r>
              <a:rPr lang="en-IN" sz="2000" dirty="0">
                <a:solidFill>
                  <a:schemeClr val="bg1">
                    <a:lumMod val="50000"/>
                  </a:schemeClr>
                </a:solidFill>
                <a:latin typeface="+mn-lt"/>
                <a:ea typeface="Roboto Light" charset="0"/>
                <a:cs typeface="Roboto Light" charset="0"/>
              </a:rPr>
              <a:t>Following is the </a:t>
            </a:r>
            <a:r>
              <a:rPr lang="en-US" sz="2000" dirty="0">
                <a:solidFill>
                  <a:schemeClr val="bg1">
                    <a:lumMod val="50000"/>
                  </a:schemeClr>
                </a:solidFill>
                <a:latin typeface="+mn-lt"/>
                <a:ea typeface="Roboto Light" charset="0"/>
                <a:cs typeface="Roboto Light" charset="0"/>
              </a:rPr>
              <a:t>high-level process diagram of our solution</a:t>
            </a:r>
            <a:r>
              <a:rPr lang="en-IN" sz="2000" dirty="0">
                <a:solidFill>
                  <a:schemeClr val="bg1">
                    <a:lumMod val="50000"/>
                  </a:schemeClr>
                </a:solidFill>
                <a:latin typeface="+mn-lt"/>
                <a:ea typeface="Roboto Light" charset="0"/>
                <a:cs typeface="Roboto Light" charset="0"/>
              </a:rPr>
              <a:t>(Cod Review Automation Utility).</a:t>
            </a:r>
          </a:p>
        </p:txBody>
      </p:sp>
    </p:spTree>
    <p:extLst>
      <p:ext uri="{BB962C8B-B14F-4D97-AF65-F5344CB8AC3E}">
        <p14:creationId xmlns:p14="http://schemas.microsoft.com/office/powerpoint/2010/main" val="394414911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A075F-6335-4226-A52F-3326932A7B2B}"/>
              </a:ext>
            </a:extLst>
          </p:cNvPr>
          <p:cNvSpPr>
            <a:spLocks noGrp="1"/>
          </p:cNvSpPr>
          <p:nvPr>
            <p:ph type="title"/>
          </p:nvPr>
        </p:nvSpPr>
        <p:spPr>
          <a:xfrm>
            <a:off x="597392" y="362598"/>
            <a:ext cx="10311765" cy="485128"/>
          </a:xfrm>
        </p:spPr>
        <p:txBody>
          <a:bodyPr>
            <a:normAutofit/>
          </a:bodyPr>
          <a:lstStyle/>
          <a:p>
            <a:r>
              <a:rPr lang="en-US" sz="2800" i="1" dirty="0"/>
              <a:t>Solution Features</a:t>
            </a:r>
            <a:endParaRPr lang="en-IN" sz="2800" i="1" dirty="0"/>
          </a:p>
        </p:txBody>
      </p:sp>
      <p:sp>
        <p:nvSpPr>
          <p:cNvPr id="3" name="Slide Number Placeholder 2">
            <a:extLst>
              <a:ext uri="{FF2B5EF4-FFF2-40B4-BE49-F238E27FC236}">
                <a16:creationId xmlns:a16="http://schemas.microsoft.com/office/drawing/2014/main" id="{58FF6C4D-4C32-41F1-A75F-BBB359C3257D}"/>
              </a:ext>
            </a:extLst>
          </p:cNvPr>
          <p:cNvSpPr>
            <a:spLocks noGrp="1"/>
          </p:cNvSpPr>
          <p:nvPr>
            <p:ph type="sldNum" sz="quarter" idx="4"/>
          </p:nvPr>
        </p:nvSpPr>
        <p:spPr/>
        <p:txBody>
          <a:bodyPr/>
          <a:lstStyle/>
          <a:p>
            <a:r>
              <a:rPr lang="en-US" dirty="0"/>
              <a:t>12</a:t>
            </a:r>
          </a:p>
        </p:txBody>
      </p:sp>
      <p:sp>
        <p:nvSpPr>
          <p:cNvPr id="4" name="TextBox 3">
            <a:extLst>
              <a:ext uri="{FF2B5EF4-FFF2-40B4-BE49-F238E27FC236}">
                <a16:creationId xmlns:a16="http://schemas.microsoft.com/office/drawing/2014/main" id="{702D450A-8E02-4A20-96CB-059E6F35C676}"/>
              </a:ext>
            </a:extLst>
          </p:cNvPr>
          <p:cNvSpPr txBox="1"/>
          <p:nvPr/>
        </p:nvSpPr>
        <p:spPr>
          <a:xfrm>
            <a:off x="597392" y="847726"/>
            <a:ext cx="10147157" cy="5324535"/>
          </a:xfrm>
          <a:prstGeom prst="rect">
            <a:avLst/>
          </a:prstGeom>
        </p:spPr>
        <p:txBody>
          <a:bodyPr vert="horz" wrap="square" lIns="91440" tIns="45720" rIns="91440" bIns="45720" rtlCol="0" anchor="t" anchorCtr="0">
            <a:spAutoFit/>
          </a:bodyPr>
          <a:lstStyle/>
          <a:p>
            <a:pPr marL="285750" indent="-285750">
              <a:buFont typeface="Arial" panose="020B0604020202020204" pitchFamily="34" charset="0"/>
              <a:buChar char="•"/>
            </a:pPr>
            <a:endParaRPr lang="en-US" sz="2000" dirty="0">
              <a:solidFill>
                <a:schemeClr val="bg1">
                  <a:lumMod val="50000"/>
                </a:schemeClr>
              </a:solidFill>
              <a:latin typeface="+mn-lt"/>
              <a:ea typeface="Roboto Light" charset="0"/>
              <a:cs typeface="Roboto Light" charset="0"/>
            </a:endParaRPr>
          </a:p>
          <a:p>
            <a:pPr marL="285750" indent="-285750">
              <a:buFont typeface="Arial" panose="020B0604020202020204" pitchFamily="34" charset="0"/>
              <a:buChar char="•"/>
            </a:pPr>
            <a:r>
              <a:rPr lang="en-US" sz="2000" dirty="0">
                <a:solidFill>
                  <a:schemeClr val="bg1">
                    <a:lumMod val="50000"/>
                  </a:schemeClr>
                </a:solidFill>
                <a:latin typeface="+mn-lt"/>
                <a:ea typeface="Roboto Light" charset="0"/>
                <a:cs typeface="Roboto Light" charset="0"/>
              </a:rPr>
              <a:t>Organized &amp; easy to use user interface </a:t>
            </a:r>
            <a:r>
              <a:rPr lang="en-US" sz="2000" dirty="0">
                <a:solidFill>
                  <a:schemeClr val="bg1">
                    <a:lumMod val="50000"/>
                  </a:schemeClr>
                </a:solidFill>
                <a:ea typeface="Roboto Light" charset="0"/>
                <a:cs typeface="Roboto Light" charset="0"/>
              </a:rPr>
              <a:t>-</a:t>
            </a:r>
            <a:r>
              <a:rPr lang="en-US" sz="2000" dirty="0">
                <a:solidFill>
                  <a:schemeClr val="bg1">
                    <a:lumMod val="50000"/>
                  </a:schemeClr>
                </a:solidFill>
                <a:latin typeface="+mn-lt"/>
                <a:ea typeface="Roboto Light" charset="0"/>
                <a:cs typeface="Roboto Light" charset="0"/>
              </a:rPr>
              <a:t> web application</a:t>
            </a:r>
          </a:p>
          <a:p>
            <a:endParaRPr lang="en-US" sz="2000" dirty="0">
              <a:solidFill>
                <a:schemeClr val="bg1">
                  <a:lumMod val="50000"/>
                </a:schemeClr>
              </a:solidFill>
              <a:latin typeface="+mn-lt"/>
              <a:ea typeface="Roboto Light" charset="0"/>
              <a:cs typeface="Roboto Light" charset="0"/>
            </a:endParaRPr>
          </a:p>
          <a:p>
            <a:pPr marL="285750" indent="-285750">
              <a:buFont typeface="Arial" panose="020B0604020202020204" pitchFamily="34" charset="0"/>
              <a:buChar char="•"/>
            </a:pPr>
            <a:r>
              <a:rPr lang="en-US" sz="2000" dirty="0">
                <a:solidFill>
                  <a:schemeClr val="bg1">
                    <a:lumMod val="50000"/>
                  </a:schemeClr>
                </a:solidFill>
                <a:latin typeface="+mn-lt"/>
                <a:ea typeface="Roboto Light" charset="0"/>
                <a:cs typeface="Roboto Light" charset="0"/>
              </a:rPr>
              <a:t>Simple and organized dashboard.</a:t>
            </a:r>
          </a:p>
          <a:p>
            <a:pPr marL="285750" indent="-285750">
              <a:buFont typeface="Arial" panose="020B0604020202020204" pitchFamily="34" charset="0"/>
              <a:buChar char="•"/>
            </a:pPr>
            <a:endParaRPr lang="en-US" sz="2000" dirty="0">
              <a:solidFill>
                <a:schemeClr val="bg1">
                  <a:lumMod val="50000"/>
                </a:schemeClr>
              </a:solidFill>
              <a:latin typeface="+mn-lt"/>
              <a:ea typeface="Roboto Light" charset="0"/>
              <a:cs typeface="Roboto Light" charset="0"/>
            </a:endParaRPr>
          </a:p>
          <a:p>
            <a:pPr marL="285750" indent="-285750">
              <a:buFont typeface="Arial" panose="020B0604020202020204" pitchFamily="34" charset="0"/>
              <a:buChar char="•"/>
            </a:pPr>
            <a:r>
              <a:rPr lang="en-IN" sz="2000" dirty="0">
                <a:solidFill>
                  <a:schemeClr val="bg1">
                    <a:lumMod val="50000"/>
                  </a:schemeClr>
                </a:solidFill>
                <a:ea typeface="Roboto Light" charset="0"/>
                <a:cs typeface="Roboto Light" charset="0"/>
              </a:rPr>
              <a:t>Download report option - PDF , Excel.</a:t>
            </a:r>
            <a:endParaRPr lang="en-US" sz="2000" dirty="0">
              <a:solidFill>
                <a:schemeClr val="bg1">
                  <a:lumMod val="50000"/>
                </a:schemeClr>
              </a:solidFill>
              <a:latin typeface="+mn-lt"/>
              <a:ea typeface="Roboto Light" charset="0"/>
              <a:cs typeface="Roboto Light" charset="0"/>
            </a:endParaRPr>
          </a:p>
          <a:p>
            <a:pPr marL="285750" indent="-285750">
              <a:buFont typeface="Arial" panose="020B0604020202020204" pitchFamily="34" charset="0"/>
              <a:buChar char="•"/>
            </a:pPr>
            <a:endParaRPr lang="en-US" sz="2000" dirty="0">
              <a:solidFill>
                <a:schemeClr val="bg1">
                  <a:lumMod val="50000"/>
                </a:schemeClr>
              </a:solidFill>
              <a:latin typeface="+mn-lt"/>
              <a:ea typeface="Roboto Light" charset="0"/>
              <a:cs typeface="Roboto Light" charset="0"/>
            </a:endParaRPr>
          </a:p>
          <a:p>
            <a:pPr marL="285750" indent="-285750">
              <a:buFont typeface="Arial" panose="020B0604020202020204" pitchFamily="34" charset="0"/>
              <a:buChar char="•"/>
            </a:pPr>
            <a:r>
              <a:rPr lang="en-US" sz="2000" dirty="0">
                <a:solidFill>
                  <a:schemeClr val="bg1">
                    <a:lumMod val="50000"/>
                  </a:schemeClr>
                </a:solidFill>
                <a:latin typeface="+mn-lt"/>
                <a:ea typeface="Roboto Light" charset="0"/>
                <a:cs typeface="Roboto Light" charset="0"/>
              </a:rPr>
              <a:t>Overall stats options – Error, Warnings, Flow count, System properties &amp; accounts.</a:t>
            </a:r>
            <a:endParaRPr lang="en-US" sz="2000" dirty="0">
              <a:solidFill>
                <a:schemeClr val="bg1">
                  <a:lumMod val="50000"/>
                </a:schemeClr>
              </a:solidFill>
              <a:ea typeface="Roboto Light" charset="0"/>
              <a:cs typeface="Roboto Light" charset="0"/>
            </a:endParaRPr>
          </a:p>
          <a:p>
            <a:pPr marL="285750" indent="-285750">
              <a:buFont typeface="Arial" panose="020B0604020202020204" pitchFamily="34" charset="0"/>
              <a:buChar char="•"/>
            </a:pPr>
            <a:endParaRPr lang="en-US" sz="2000" dirty="0">
              <a:solidFill>
                <a:schemeClr val="bg1">
                  <a:lumMod val="50000"/>
                </a:schemeClr>
              </a:solidFill>
              <a:ea typeface="Roboto Light" charset="0"/>
              <a:cs typeface="Roboto Light" charset="0"/>
            </a:endParaRPr>
          </a:p>
          <a:p>
            <a:pPr marL="285750" indent="-285750">
              <a:buFont typeface="Arial" panose="020B0604020202020204" pitchFamily="34" charset="0"/>
              <a:buChar char="•"/>
            </a:pPr>
            <a:r>
              <a:rPr lang="en-US" sz="2000" dirty="0">
                <a:solidFill>
                  <a:schemeClr val="bg1">
                    <a:lumMod val="50000"/>
                  </a:schemeClr>
                </a:solidFill>
                <a:ea typeface="Roboto Light" charset="0"/>
                <a:cs typeface="Roboto Light" charset="0"/>
              </a:rPr>
              <a:t>Rule configurable options.</a:t>
            </a:r>
            <a:endParaRPr lang="en-US" sz="2000" dirty="0">
              <a:solidFill>
                <a:schemeClr val="bg1">
                  <a:lumMod val="50000"/>
                </a:schemeClr>
              </a:solidFill>
              <a:latin typeface="+mn-lt"/>
              <a:ea typeface="Roboto Light" charset="0"/>
              <a:cs typeface="Roboto Light" charset="0"/>
            </a:endParaRPr>
          </a:p>
          <a:p>
            <a:pPr marL="285750" indent="-285750">
              <a:buFont typeface="Arial" panose="020B0604020202020204" pitchFamily="34" charset="0"/>
              <a:buChar char="•"/>
            </a:pPr>
            <a:endParaRPr lang="en-US" sz="2000" dirty="0">
              <a:solidFill>
                <a:schemeClr val="bg1">
                  <a:lumMod val="50000"/>
                </a:schemeClr>
              </a:solidFill>
              <a:latin typeface="+mn-lt"/>
              <a:ea typeface="Roboto Light" charset="0"/>
              <a:cs typeface="Roboto Light" charset="0"/>
            </a:endParaRPr>
          </a:p>
          <a:p>
            <a:pPr marL="285750" indent="-285750">
              <a:buFont typeface="Arial" panose="020B0604020202020204" pitchFamily="34" charset="0"/>
              <a:buChar char="•"/>
            </a:pPr>
            <a:r>
              <a:rPr lang="en-US" sz="2000" dirty="0">
                <a:solidFill>
                  <a:schemeClr val="bg1">
                    <a:lumMod val="50000"/>
                  </a:schemeClr>
                </a:solidFill>
                <a:latin typeface="+mn-lt"/>
                <a:ea typeface="Roboto Light" charset="0"/>
                <a:cs typeface="Roboto Light" charset="0"/>
              </a:rPr>
              <a:t>Displays path and usages for system properties and accounts.</a:t>
            </a:r>
          </a:p>
          <a:p>
            <a:pPr marL="285750" indent="-285750">
              <a:buFont typeface="Arial" panose="020B0604020202020204" pitchFamily="34" charset="0"/>
              <a:buChar char="•"/>
            </a:pPr>
            <a:endParaRPr lang="en-IN" sz="2000" dirty="0">
              <a:solidFill>
                <a:schemeClr val="bg1">
                  <a:lumMod val="50000"/>
                </a:schemeClr>
              </a:solidFill>
              <a:latin typeface="+mn-lt"/>
              <a:ea typeface="Roboto Light" charset="0"/>
              <a:cs typeface="Roboto Light" charset="0"/>
            </a:endParaRPr>
          </a:p>
          <a:p>
            <a:pPr marL="285750" indent="-285750">
              <a:buFont typeface="Arial" panose="020B0604020202020204" pitchFamily="34" charset="0"/>
              <a:buChar char="•"/>
            </a:pPr>
            <a:r>
              <a:rPr lang="en-IN" sz="2000" dirty="0">
                <a:solidFill>
                  <a:schemeClr val="bg1">
                    <a:lumMod val="50000"/>
                  </a:schemeClr>
                </a:solidFill>
                <a:latin typeface="+mn-lt"/>
                <a:ea typeface="Roboto Light" charset="0"/>
                <a:cs typeface="Roboto Light" charset="0"/>
              </a:rPr>
              <a:t>Validates error handling in scripts.</a:t>
            </a:r>
            <a:endParaRPr lang="en-US" sz="2000" dirty="0">
              <a:solidFill>
                <a:schemeClr val="bg1">
                  <a:lumMod val="50000"/>
                </a:schemeClr>
              </a:solidFill>
              <a:latin typeface="+mn-lt"/>
              <a:ea typeface="Roboto Light" charset="0"/>
              <a:cs typeface="Roboto Light" charset="0"/>
            </a:endParaRPr>
          </a:p>
          <a:p>
            <a:pPr marL="285750" indent="-285750">
              <a:buFont typeface="Arial" panose="020B0604020202020204" pitchFamily="34" charset="0"/>
              <a:buChar char="•"/>
            </a:pPr>
            <a:endParaRPr lang="en-US" sz="2000" dirty="0">
              <a:solidFill>
                <a:schemeClr val="bg1">
                  <a:lumMod val="50000"/>
                </a:schemeClr>
              </a:solidFill>
              <a:latin typeface="+mn-lt"/>
              <a:ea typeface="Roboto Light" charset="0"/>
              <a:cs typeface="Roboto Light" charset="0"/>
            </a:endParaRPr>
          </a:p>
          <a:p>
            <a:pPr marL="285750" indent="-285750">
              <a:buFont typeface="Arial" panose="020B0604020202020204" pitchFamily="34" charset="0"/>
              <a:buChar char="•"/>
            </a:pPr>
            <a:r>
              <a:rPr lang="en-US" sz="2000" dirty="0">
                <a:solidFill>
                  <a:schemeClr val="bg1">
                    <a:lumMod val="50000"/>
                  </a:schemeClr>
                </a:solidFill>
                <a:latin typeface="+mn-lt"/>
                <a:ea typeface="Roboto Light" charset="0"/>
                <a:cs typeface="Roboto Light" charset="0"/>
              </a:rPr>
              <a:t>Color </a:t>
            </a:r>
            <a:r>
              <a:rPr lang="en-IN" sz="2000" dirty="0">
                <a:solidFill>
                  <a:schemeClr val="bg1">
                    <a:lumMod val="50000"/>
                  </a:schemeClr>
                </a:solidFill>
                <a:latin typeface="+mn-lt"/>
                <a:ea typeface="Roboto Light" charset="0"/>
                <a:cs typeface="Roboto Light" charset="0"/>
              </a:rPr>
              <a:t>code – Issue(Red) &amp; Warnings(Yellow).</a:t>
            </a:r>
            <a:endParaRPr lang="en-US" sz="2000" dirty="0">
              <a:solidFill>
                <a:schemeClr val="bg1">
                  <a:lumMod val="50000"/>
                </a:schemeClr>
              </a:solidFill>
              <a:latin typeface="+mn-lt"/>
              <a:ea typeface="Roboto Light" charset="0"/>
              <a:cs typeface="Roboto Light" charset="0"/>
            </a:endParaRPr>
          </a:p>
          <a:p>
            <a:pPr marL="285750" indent="-285750">
              <a:buFont typeface="Arial" panose="020B0604020202020204" pitchFamily="34" charset="0"/>
              <a:buChar char="•"/>
            </a:pPr>
            <a:endParaRPr lang="en-IN" sz="2000" dirty="0">
              <a:solidFill>
                <a:schemeClr val="bg1">
                  <a:lumMod val="50000"/>
                </a:schemeClr>
              </a:solidFill>
              <a:latin typeface="+mn-lt"/>
              <a:ea typeface="Roboto Light" charset="0"/>
              <a:cs typeface="Roboto Light" charset="0"/>
            </a:endParaRPr>
          </a:p>
        </p:txBody>
      </p:sp>
    </p:spTree>
    <p:extLst>
      <p:ext uri="{BB962C8B-B14F-4D97-AF65-F5344CB8AC3E}">
        <p14:creationId xmlns:p14="http://schemas.microsoft.com/office/powerpoint/2010/main" val="3205091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4F833B-C994-4C2D-BD8D-81CE0A6811FC}"/>
              </a:ext>
            </a:extLst>
          </p:cNvPr>
          <p:cNvSpPr>
            <a:spLocks noGrp="1"/>
          </p:cNvSpPr>
          <p:nvPr>
            <p:ph type="title"/>
          </p:nvPr>
        </p:nvSpPr>
        <p:spPr/>
        <p:txBody>
          <a:bodyPr/>
          <a:lstStyle/>
          <a:p>
            <a:r>
              <a:rPr lang="en-IN" dirty="0"/>
              <a:t>Technical Demo</a:t>
            </a:r>
          </a:p>
        </p:txBody>
      </p:sp>
      <p:sp>
        <p:nvSpPr>
          <p:cNvPr id="3" name="Slide Number Placeholder 2">
            <a:extLst>
              <a:ext uri="{FF2B5EF4-FFF2-40B4-BE49-F238E27FC236}">
                <a16:creationId xmlns:a16="http://schemas.microsoft.com/office/drawing/2014/main" id="{047FF609-3360-4EAF-BC37-D80A17EBD332}"/>
              </a:ext>
            </a:extLst>
          </p:cNvPr>
          <p:cNvSpPr>
            <a:spLocks noGrp="1"/>
          </p:cNvSpPr>
          <p:nvPr>
            <p:ph type="sldNum" sz="quarter" idx="4294967295"/>
          </p:nvPr>
        </p:nvSpPr>
        <p:spPr>
          <a:xfrm>
            <a:off x="0" y="6351588"/>
            <a:ext cx="365125" cy="365125"/>
          </a:xfrm>
        </p:spPr>
        <p:txBody>
          <a:bodyPr/>
          <a:lstStyle/>
          <a:p>
            <a:r>
              <a:rPr lang="en-US" dirty="0"/>
              <a:t>14</a:t>
            </a:r>
          </a:p>
        </p:txBody>
      </p:sp>
    </p:spTree>
    <p:extLst>
      <p:ext uri="{BB962C8B-B14F-4D97-AF65-F5344CB8AC3E}">
        <p14:creationId xmlns:p14="http://schemas.microsoft.com/office/powerpoint/2010/main" val="189989039"/>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FAE96-186B-4580-9998-DED7833258DF}"/>
              </a:ext>
            </a:extLst>
          </p:cNvPr>
          <p:cNvSpPr>
            <a:spLocks noGrp="1"/>
          </p:cNvSpPr>
          <p:nvPr>
            <p:ph type="title"/>
          </p:nvPr>
        </p:nvSpPr>
        <p:spPr>
          <a:xfrm>
            <a:off x="597392" y="238773"/>
            <a:ext cx="10311765" cy="485128"/>
          </a:xfrm>
        </p:spPr>
        <p:txBody>
          <a:bodyPr>
            <a:normAutofit/>
          </a:bodyPr>
          <a:lstStyle/>
          <a:p>
            <a:r>
              <a:rPr lang="en-IN" sz="2800" i="1" dirty="0"/>
              <a:t>What's next??</a:t>
            </a:r>
          </a:p>
        </p:txBody>
      </p:sp>
      <p:sp>
        <p:nvSpPr>
          <p:cNvPr id="3" name="Slide Number Placeholder 2">
            <a:extLst>
              <a:ext uri="{FF2B5EF4-FFF2-40B4-BE49-F238E27FC236}">
                <a16:creationId xmlns:a16="http://schemas.microsoft.com/office/drawing/2014/main" id="{6E96FFF5-CE82-41DA-8B56-82990811CBA4}"/>
              </a:ext>
            </a:extLst>
          </p:cNvPr>
          <p:cNvSpPr>
            <a:spLocks noGrp="1"/>
          </p:cNvSpPr>
          <p:nvPr>
            <p:ph type="sldNum" sz="quarter" idx="4"/>
          </p:nvPr>
        </p:nvSpPr>
        <p:spPr/>
        <p:txBody>
          <a:bodyPr/>
          <a:lstStyle/>
          <a:p>
            <a:r>
              <a:rPr lang="en-US" dirty="0"/>
              <a:t>14</a:t>
            </a:r>
          </a:p>
        </p:txBody>
      </p:sp>
      <p:sp>
        <p:nvSpPr>
          <p:cNvPr id="5" name="TextBox 4">
            <a:extLst>
              <a:ext uri="{FF2B5EF4-FFF2-40B4-BE49-F238E27FC236}">
                <a16:creationId xmlns:a16="http://schemas.microsoft.com/office/drawing/2014/main" id="{50AD6A34-150A-44D4-80DC-A5222657F6E8}"/>
              </a:ext>
            </a:extLst>
          </p:cNvPr>
          <p:cNvSpPr txBox="1"/>
          <p:nvPr/>
        </p:nvSpPr>
        <p:spPr>
          <a:xfrm>
            <a:off x="597392" y="1472684"/>
            <a:ext cx="6096000" cy="2585323"/>
          </a:xfrm>
          <a:prstGeom prst="rect">
            <a:avLst/>
          </a:prstGeom>
          <a:noFill/>
        </p:spPr>
        <p:txBody>
          <a:bodyPr wrap="square">
            <a:spAutoFit/>
          </a:bodyPr>
          <a:lstStyle/>
          <a:p>
            <a:pPr marL="285750" indent="-285750">
              <a:buFont typeface="Arial" panose="020B0604020202020204" pitchFamily="34" charset="0"/>
              <a:buChar char="•"/>
            </a:pPr>
            <a:r>
              <a:rPr lang="en-IN" b="1" dirty="0"/>
              <a:t>Authentication: </a:t>
            </a:r>
            <a:r>
              <a:rPr lang="en-IN" dirty="0"/>
              <a:t>Authentication can be added to the utility so that each users workspace will be secured.</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b="1" dirty="0"/>
              <a:t>Results Storage: </a:t>
            </a:r>
            <a:r>
              <a:rPr lang="en-IN" dirty="0"/>
              <a:t>Results of each code review with reports can be stored by implementing Database in the architecture.</a:t>
            </a:r>
          </a:p>
          <a:p>
            <a:pPr marL="285750" indent="-285750">
              <a:buFont typeface="Arial" panose="020B0604020202020204" pitchFamily="34" charset="0"/>
              <a:buChar char="•"/>
            </a:pPr>
            <a:endParaRPr lang="en-IN" b="1" dirty="0"/>
          </a:p>
          <a:p>
            <a:pPr marL="285750" indent="-285750">
              <a:buFont typeface="Arial" panose="020B0604020202020204" pitchFamily="34" charset="0"/>
              <a:buChar char="•"/>
            </a:pPr>
            <a:r>
              <a:rPr lang="en-IN" b="1" dirty="0"/>
              <a:t>Feedback from other projects: </a:t>
            </a:r>
            <a:r>
              <a:rPr lang="en-IN" dirty="0"/>
              <a:t>Will take feedback from different projects of their needs, and if feasible will implement that.</a:t>
            </a:r>
            <a:endParaRPr lang="en-IN" b="1" dirty="0"/>
          </a:p>
        </p:txBody>
      </p:sp>
    </p:spTree>
    <p:extLst>
      <p:ext uri="{BB962C8B-B14F-4D97-AF65-F5344CB8AC3E}">
        <p14:creationId xmlns:p14="http://schemas.microsoft.com/office/powerpoint/2010/main" val="2866948296"/>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285A1-9A54-4FD9-9F23-A2BA94746CC7}"/>
              </a:ext>
            </a:extLst>
          </p:cNvPr>
          <p:cNvSpPr>
            <a:spLocks noGrp="1"/>
          </p:cNvSpPr>
          <p:nvPr>
            <p:ph type="ctrTitle"/>
          </p:nvPr>
        </p:nvSpPr>
        <p:spPr/>
        <p:txBody>
          <a:bodyPr>
            <a:normAutofit/>
          </a:bodyPr>
          <a:lstStyle/>
          <a:p>
            <a:pPr algn="ctr"/>
            <a:r>
              <a:rPr lang="en-IN" sz="6000" b="1" i="1" u="none" strike="noStrike" baseline="0" dirty="0">
                <a:latin typeface="Calibri (Body)"/>
              </a:rPr>
              <a:t>Questions?</a:t>
            </a:r>
            <a:endParaRPr lang="en-IN" sz="6000" dirty="0">
              <a:latin typeface="Calibri (Body)"/>
            </a:endParaRPr>
          </a:p>
        </p:txBody>
      </p:sp>
    </p:spTree>
    <p:extLst>
      <p:ext uri="{BB962C8B-B14F-4D97-AF65-F5344CB8AC3E}">
        <p14:creationId xmlns:p14="http://schemas.microsoft.com/office/powerpoint/2010/main" val="4154576257"/>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34733" y="3244334"/>
            <a:ext cx="6629400" cy="1200329"/>
          </a:xfrm>
          <a:prstGeom prst="rect">
            <a:avLst/>
          </a:prstGeom>
        </p:spPr>
        <p:txBody>
          <a:bodyPr wrap="square">
            <a:spAutoFit/>
          </a:bodyPr>
          <a:lstStyle/>
          <a:p>
            <a:pPr algn="ctr" defTabSz="914377">
              <a:spcAft>
                <a:spcPts val="1800"/>
              </a:spcAft>
            </a:pPr>
            <a:r>
              <a:rPr lang="en-US" sz="7200" b="1">
                <a:solidFill>
                  <a:srgbClr val="FFFFFF"/>
                </a:solidFill>
              </a:rPr>
              <a:t>Thank You </a:t>
            </a:r>
            <a:endParaRPr lang="en-US" sz="7200" b="1" dirty="0">
              <a:solidFill>
                <a:srgbClr val="FFFFFF"/>
              </a:solidFill>
            </a:endParaRPr>
          </a:p>
        </p:txBody>
      </p:sp>
    </p:spTree>
    <p:extLst>
      <p:ext uri="{BB962C8B-B14F-4D97-AF65-F5344CB8AC3E}">
        <p14:creationId xmlns:p14="http://schemas.microsoft.com/office/powerpoint/2010/main" val="438418739"/>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CAEAE63-413A-4E86-8B7C-9D6246D8A578}"/>
              </a:ext>
            </a:extLst>
          </p:cNvPr>
          <p:cNvSpPr>
            <a:spLocks noGrp="1"/>
          </p:cNvSpPr>
          <p:nvPr>
            <p:ph sz="half" idx="1"/>
          </p:nvPr>
        </p:nvSpPr>
        <p:spPr>
          <a:xfrm>
            <a:off x="942974" y="1844675"/>
            <a:ext cx="9783303" cy="4351338"/>
          </a:xfrm>
        </p:spPr>
        <p:txBody>
          <a:bodyPr>
            <a:normAutofit fontScale="92500" lnSpcReduction="10000"/>
          </a:bodyPr>
          <a:lstStyle/>
          <a:p>
            <a:pPr>
              <a:buFont typeface="Arial" panose="020B0604020202020204" pitchFamily="34" charset="0"/>
              <a:buChar char="•"/>
            </a:pPr>
            <a:r>
              <a:rPr lang="en-US" b="1" i="0" dirty="0">
                <a:effectLst/>
              </a:rPr>
              <a:t>Finding bugs early</a:t>
            </a:r>
            <a:r>
              <a:rPr lang="en-US" b="0" i="0" dirty="0">
                <a:effectLst/>
              </a:rPr>
              <a:t>, </a:t>
            </a:r>
            <a:r>
              <a:rPr lang="en-US" sz="2100" dirty="0">
                <a:solidFill>
                  <a:schemeClr val="bg1">
                    <a:lumMod val="50000"/>
                  </a:schemeClr>
                </a:solidFill>
              </a:rPr>
              <a:t>when they are cheap to fix</a:t>
            </a:r>
            <a:r>
              <a:rPr lang="en-IN" sz="2000" dirty="0">
                <a:solidFill>
                  <a:schemeClr val="bg1">
                    <a:lumMod val="50000"/>
                  </a:schemeClr>
                </a:solidFill>
                <a:ea typeface="Roboto Light" charset="0"/>
                <a:cs typeface="Roboto Light" charset="0"/>
              </a:rPr>
              <a:t>.</a:t>
            </a:r>
            <a:r>
              <a:rPr lang="en-US" b="0" i="0" dirty="0">
                <a:effectLst/>
              </a:rPr>
              <a:t> </a:t>
            </a:r>
          </a:p>
          <a:p>
            <a:pPr algn="l">
              <a:buFont typeface="Arial" panose="020B0604020202020204" pitchFamily="34" charset="0"/>
              <a:buChar char="•"/>
            </a:pPr>
            <a:r>
              <a:rPr lang="en-US" b="1" i="0" dirty="0">
                <a:effectLst/>
              </a:rPr>
              <a:t>Coding standards compliance</a:t>
            </a:r>
            <a:r>
              <a:rPr lang="en-US" b="0" i="0" dirty="0">
                <a:effectLst/>
              </a:rPr>
              <a:t>. </a:t>
            </a:r>
            <a:r>
              <a:rPr lang="en-US" sz="2100" dirty="0">
                <a:solidFill>
                  <a:schemeClr val="bg1">
                    <a:lumMod val="50000"/>
                  </a:schemeClr>
                </a:solidFill>
              </a:rPr>
              <a:t>Code review helps to maintain consistent coding style across the company. </a:t>
            </a:r>
          </a:p>
          <a:p>
            <a:pPr algn="l">
              <a:buFont typeface="Arial" panose="020B0604020202020204" pitchFamily="34" charset="0"/>
              <a:buChar char="•"/>
            </a:pPr>
            <a:r>
              <a:rPr lang="en-US" b="1" i="0" dirty="0">
                <a:effectLst/>
              </a:rPr>
              <a:t>Teaching and sharing knowledge</a:t>
            </a:r>
            <a:r>
              <a:rPr lang="en-US" b="0" i="0" dirty="0">
                <a:effectLst/>
              </a:rPr>
              <a:t>. </a:t>
            </a:r>
            <a:r>
              <a:rPr lang="en-US" sz="2100" dirty="0">
                <a:solidFill>
                  <a:schemeClr val="bg1">
                    <a:lumMod val="50000"/>
                  </a:schemeClr>
                </a:solidFill>
              </a:rPr>
              <a:t>During review team members gain better understanding of the code base and learn from each other. </a:t>
            </a:r>
          </a:p>
          <a:p>
            <a:pPr algn="l">
              <a:buFont typeface="Arial" panose="020B0604020202020204" pitchFamily="34" charset="0"/>
              <a:buChar char="•"/>
            </a:pPr>
            <a:r>
              <a:rPr lang="en-US" b="1" i="0" dirty="0">
                <a:effectLst/>
              </a:rPr>
              <a:t>Consistent design and implementation</a:t>
            </a:r>
            <a:r>
              <a:rPr lang="en-US" b="0" i="0" dirty="0">
                <a:effectLst/>
              </a:rPr>
              <a:t>. </a:t>
            </a:r>
            <a:r>
              <a:rPr lang="en-US" sz="2100" dirty="0">
                <a:solidFill>
                  <a:schemeClr val="bg1">
                    <a:lumMod val="50000"/>
                  </a:schemeClr>
                </a:solidFill>
              </a:rPr>
              <a:t>Peer review helps to maintain a level of consistency in software design and implementation. </a:t>
            </a:r>
          </a:p>
          <a:p>
            <a:pPr algn="l">
              <a:buFont typeface="Arial" panose="020B0604020202020204" pitchFamily="34" charset="0"/>
              <a:buChar char="•"/>
            </a:pPr>
            <a:r>
              <a:rPr lang="en-US" b="1" i="0" dirty="0">
                <a:effectLst/>
              </a:rPr>
              <a:t>Higher software security</a:t>
            </a:r>
            <a:r>
              <a:rPr lang="en-US" b="0" i="0" dirty="0">
                <a:effectLst/>
              </a:rPr>
              <a:t>. </a:t>
            </a:r>
            <a:r>
              <a:rPr lang="en-US" sz="2100" dirty="0">
                <a:solidFill>
                  <a:schemeClr val="bg1">
                    <a:lumMod val="50000"/>
                  </a:schemeClr>
                </a:solidFill>
              </a:rPr>
              <a:t>Applications that require a high level of security benefit from targeted security reviews. </a:t>
            </a:r>
          </a:p>
          <a:p>
            <a:pPr algn="l">
              <a:buFont typeface="Arial" panose="020B0604020202020204" pitchFamily="34" charset="0"/>
              <a:buChar char="•"/>
            </a:pPr>
            <a:r>
              <a:rPr lang="en-US" b="1" i="0" dirty="0">
                <a:effectLst/>
              </a:rPr>
              <a:t>Team cohesion</a:t>
            </a:r>
            <a:r>
              <a:rPr lang="en-US" b="0" i="0" dirty="0">
                <a:effectLst/>
              </a:rPr>
              <a:t>. </a:t>
            </a:r>
            <a:r>
              <a:rPr lang="en-US" sz="2100" dirty="0">
                <a:solidFill>
                  <a:schemeClr val="bg1">
                    <a:lumMod val="50000"/>
                  </a:schemeClr>
                </a:solidFill>
              </a:rPr>
              <a:t>Review discussions save team members from isolation and bring them closer to each other. </a:t>
            </a:r>
          </a:p>
          <a:p>
            <a:pPr algn="l">
              <a:buFont typeface="Arial" panose="020B0604020202020204" pitchFamily="34" charset="0"/>
              <a:buChar char="•"/>
            </a:pPr>
            <a:r>
              <a:rPr lang="en-US" b="1" i="0" dirty="0">
                <a:effectLst/>
              </a:rPr>
              <a:t>Confidence of stakeholders</a:t>
            </a:r>
            <a:r>
              <a:rPr lang="en-US" b="0" i="0" dirty="0">
                <a:effectLst/>
              </a:rPr>
              <a:t>. </a:t>
            </a:r>
            <a:r>
              <a:rPr lang="en-US" sz="2100" dirty="0">
                <a:solidFill>
                  <a:schemeClr val="bg1">
                    <a:lumMod val="50000"/>
                  </a:schemeClr>
                </a:solidFill>
              </a:rPr>
              <a:t>You build confidence of stakeholders about the technical quality of the execution.</a:t>
            </a:r>
          </a:p>
        </p:txBody>
      </p:sp>
      <p:sp>
        <p:nvSpPr>
          <p:cNvPr id="4" name="Slide Number Placeholder 3">
            <a:extLst>
              <a:ext uri="{FF2B5EF4-FFF2-40B4-BE49-F238E27FC236}">
                <a16:creationId xmlns:a16="http://schemas.microsoft.com/office/drawing/2014/main" id="{3B599B78-4B1F-4D08-8AA1-0C55B7891B9A}"/>
              </a:ext>
            </a:extLst>
          </p:cNvPr>
          <p:cNvSpPr>
            <a:spLocks noGrp="1"/>
          </p:cNvSpPr>
          <p:nvPr>
            <p:ph type="sldNum" sz="quarter" idx="4"/>
          </p:nvPr>
        </p:nvSpPr>
        <p:spPr/>
        <p:txBody>
          <a:bodyPr/>
          <a:lstStyle/>
          <a:p>
            <a:r>
              <a:rPr lang="en-US" dirty="0">
                <a:solidFill>
                  <a:prstClr val="white">
                    <a:lumMod val="75000"/>
                  </a:prstClr>
                </a:solidFill>
              </a:rPr>
              <a:t>9</a:t>
            </a:r>
          </a:p>
        </p:txBody>
      </p:sp>
      <p:sp>
        <p:nvSpPr>
          <p:cNvPr id="5" name="Title 4">
            <a:extLst>
              <a:ext uri="{FF2B5EF4-FFF2-40B4-BE49-F238E27FC236}">
                <a16:creationId xmlns:a16="http://schemas.microsoft.com/office/drawing/2014/main" id="{BFDAB192-FAC6-4992-A9B7-D68B6383EF4D}"/>
              </a:ext>
            </a:extLst>
          </p:cNvPr>
          <p:cNvSpPr>
            <a:spLocks noGrp="1"/>
          </p:cNvSpPr>
          <p:nvPr>
            <p:ph type="title"/>
          </p:nvPr>
        </p:nvSpPr>
        <p:spPr>
          <a:xfrm>
            <a:off x="414512" y="429272"/>
            <a:ext cx="10311765" cy="1076223"/>
          </a:xfrm>
        </p:spPr>
        <p:txBody>
          <a:bodyPr>
            <a:normAutofit/>
          </a:bodyPr>
          <a:lstStyle/>
          <a:p>
            <a:r>
              <a:rPr lang="en-US" sz="2800" i="1" dirty="0"/>
              <a:t>Some stats about using code review automation</a:t>
            </a:r>
            <a:endParaRPr lang="en-IN" sz="2800" i="1" dirty="0"/>
          </a:p>
        </p:txBody>
      </p:sp>
      <p:sp>
        <p:nvSpPr>
          <p:cNvPr id="6" name="Text Placeholder 5">
            <a:extLst>
              <a:ext uri="{FF2B5EF4-FFF2-40B4-BE49-F238E27FC236}">
                <a16:creationId xmlns:a16="http://schemas.microsoft.com/office/drawing/2014/main" id="{3CC182B1-02B2-4085-B32B-2714E80E6B73}"/>
              </a:ext>
            </a:extLst>
          </p:cNvPr>
          <p:cNvSpPr>
            <a:spLocks noGrp="1"/>
          </p:cNvSpPr>
          <p:nvPr>
            <p:ph type="body" sz="quarter" idx="13"/>
          </p:nvPr>
        </p:nvSpPr>
        <p:spPr>
          <a:xfrm>
            <a:off x="414512" y="967383"/>
            <a:ext cx="10311765" cy="538112"/>
          </a:xfrm>
        </p:spPr>
        <p:txBody>
          <a:bodyPr>
            <a:normAutofit/>
          </a:bodyPr>
          <a:lstStyle/>
          <a:p>
            <a:r>
              <a:rPr lang="en-US" sz="2000" b="0" i="0" dirty="0">
                <a:effectLst/>
                <a:latin typeface="+mn-lt"/>
              </a:rPr>
              <a:t>The advantages or the goals of code review are the following:</a:t>
            </a:r>
          </a:p>
        </p:txBody>
      </p:sp>
    </p:spTree>
    <p:extLst>
      <p:ext uri="{BB962C8B-B14F-4D97-AF65-F5344CB8AC3E}">
        <p14:creationId xmlns:p14="http://schemas.microsoft.com/office/powerpoint/2010/main" val="204671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C343305A-6EFD-40FF-BDEB-357E749E8FDE}"/>
              </a:ext>
            </a:extLst>
          </p:cNvPr>
          <p:cNvSpPr txBox="1"/>
          <p:nvPr/>
        </p:nvSpPr>
        <p:spPr>
          <a:xfrm>
            <a:off x="933449" y="1202930"/>
            <a:ext cx="10311765" cy="5207013"/>
          </a:xfrm>
          <a:prstGeom prst="rect">
            <a:avLst/>
          </a:prstGeom>
        </p:spPr>
        <p:txBody>
          <a:bodyPr vert="horz" lIns="0" tIns="45720" rIns="91440" bIns="45720" rtlCol="0">
            <a:noAutofit/>
          </a:bodyPr>
          <a:lstStyle/>
          <a:p>
            <a:pPr marL="342900" indent="-342900" defTabSz="914377">
              <a:lnSpc>
                <a:spcPct val="90000"/>
              </a:lnSpc>
              <a:spcAft>
                <a:spcPts val="1200"/>
              </a:spcAft>
              <a:buSzPct val="80000"/>
              <a:buFont typeface="Wingdings" panose="05000000000000000000" pitchFamily="2" charset="2"/>
              <a:buChar char="§"/>
            </a:pPr>
            <a:r>
              <a:rPr lang="en-US" i="1" dirty="0"/>
              <a:t>Code Review - Overview</a:t>
            </a:r>
          </a:p>
          <a:p>
            <a:pPr marL="342900" indent="-342900" defTabSz="914377">
              <a:lnSpc>
                <a:spcPct val="90000"/>
              </a:lnSpc>
              <a:spcAft>
                <a:spcPts val="1200"/>
              </a:spcAft>
              <a:buSzPct val="80000"/>
              <a:buFont typeface="Wingdings" panose="05000000000000000000" pitchFamily="2" charset="2"/>
              <a:buChar char="§"/>
            </a:pPr>
            <a:r>
              <a:rPr lang="en-US" i="1" dirty="0"/>
              <a:t>Problem Statement.</a:t>
            </a:r>
          </a:p>
          <a:p>
            <a:pPr marL="342900" indent="-342900" defTabSz="914377">
              <a:lnSpc>
                <a:spcPct val="90000"/>
              </a:lnSpc>
              <a:spcAft>
                <a:spcPts val="1200"/>
              </a:spcAft>
              <a:buSzPct val="80000"/>
              <a:buFont typeface="Wingdings" panose="05000000000000000000" pitchFamily="2" charset="2"/>
              <a:buChar char="§"/>
            </a:pPr>
            <a:r>
              <a:rPr lang="en-US" i="1" dirty="0"/>
              <a:t>OO Automated review – Data points.</a:t>
            </a:r>
          </a:p>
          <a:p>
            <a:pPr marL="342900" indent="-342900" defTabSz="914377">
              <a:lnSpc>
                <a:spcPct val="90000"/>
              </a:lnSpc>
              <a:spcAft>
                <a:spcPts val="1200"/>
              </a:spcAft>
              <a:buSzPct val="80000"/>
              <a:buFont typeface="Wingdings" panose="05000000000000000000" pitchFamily="2" charset="2"/>
              <a:buChar char="§"/>
            </a:pPr>
            <a:r>
              <a:rPr lang="en-US" i="1" dirty="0"/>
              <a:t>Our Solution - Process Diagram</a:t>
            </a:r>
          </a:p>
          <a:p>
            <a:pPr marL="342900" indent="-342900" defTabSz="914377">
              <a:lnSpc>
                <a:spcPct val="90000"/>
              </a:lnSpc>
              <a:spcAft>
                <a:spcPts val="1200"/>
              </a:spcAft>
              <a:buSzPct val="80000"/>
              <a:buFont typeface="Wingdings" panose="05000000000000000000" pitchFamily="2" charset="2"/>
              <a:buChar char="§"/>
            </a:pPr>
            <a:r>
              <a:rPr lang="en-US" i="1" dirty="0"/>
              <a:t>Our Solution - Technical Arch. Diagram</a:t>
            </a:r>
          </a:p>
          <a:p>
            <a:pPr marL="342900" indent="-342900" defTabSz="914377">
              <a:lnSpc>
                <a:spcPct val="90000"/>
              </a:lnSpc>
              <a:spcAft>
                <a:spcPts val="1200"/>
              </a:spcAft>
              <a:buSzPct val="80000"/>
              <a:buFont typeface="Wingdings" panose="05000000000000000000" pitchFamily="2" charset="2"/>
              <a:buChar char="§"/>
            </a:pPr>
            <a:r>
              <a:rPr lang="en-US" i="1" dirty="0"/>
              <a:t>Features.</a:t>
            </a:r>
          </a:p>
          <a:p>
            <a:pPr marL="342900" indent="-342900" defTabSz="914377">
              <a:lnSpc>
                <a:spcPct val="90000"/>
              </a:lnSpc>
              <a:spcAft>
                <a:spcPts val="1200"/>
              </a:spcAft>
              <a:buSzPct val="80000"/>
              <a:buFont typeface="Wingdings" panose="05000000000000000000" pitchFamily="2" charset="2"/>
              <a:buChar char="§"/>
            </a:pPr>
            <a:r>
              <a:rPr lang="en-US" i="1" dirty="0"/>
              <a:t>Technical Demo.</a:t>
            </a:r>
          </a:p>
          <a:p>
            <a:pPr marL="342900" indent="-342900" defTabSz="914377">
              <a:lnSpc>
                <a:spcPct val="90000"/>
              </a:lnSpc>
              <a:spcAft>
                <a:spcPts val="1200"/>
              </a:spcAft>
              <a:buSzPct val="80000"/>
              <a:buFont typeface="Wingdings" panose="05000000000000000000" pitchFamily="2" charset="2"/>
              <a:buChar char="§"/>
            </a:pPr>
            <a:r>
              <a:rPr lang="en-US" i="1" dirty="0"/>
              <a:t>What's next?</a:t>
            </a:r>
            <a:endParaRPr lang="en-US" dirty="0"/>
          </a:p>
        </p:txBody>
      </p:sp>
      <p:sp>
        <p:nvSpPr>
          <p:cNvPr id="10" name="Slide Number Placeholder 2">
            <a:extLst>
              <a:ext uri="{FF2B5EF4-FFF2-40B4-BE49-F238E27FC236}">
                <a16:creationId xmlns:a16="http://schemas.microsoft.com/office/drawing/2014/main" id="{FDC598D2-912D-428E-ABA2-29B3CDF0EE2C}"/>
              </a:ext>
            </a:extLst>
          </p:cNvPr>
          <p:cNvSpPr>
            <a:spLocks noGrp="1"/>
          </p:cNvSpPr>
          <p:nvPr>
            <p:ph type="sldNum" sz="quarter" idx="4"/>
          </p:nvPr>
        </p:nvSpPr>
        <p:spPr>
          <a:xfrm>
            <a:off x="182880" y="6409944"/>
            <a:ext cx="365760" cy="274320"/>
          </a:xfrm>
        </p:spPr>
        <p:txBody>
          <a:bodyPr/>
          <a:lstStyle/>
          <a:p>
            <a:pPr>
              <a:spcAft>
                <a:spcPts val="600"/>
              </a:spcAft>
            </a:pPr>
            <a:fld id="{0FB999A9-77CE-4AD1-9911-24A29F08BC34}" type="slidenum">
              <a:rPr lang="en-US" smtClean="0"/>
              <a:pPr>
                <a:spcAft>
                  <a:spcPts val="600"/>
                </a:spcAft>
              </a:pPr>
              <a:t>2</a:t>
            </a:fld>
            <a:endParaRPr lang="en-US"/>
          </a:p>
        </p:txBody>
      </p:sp>
      <p:sp>
        <p:nvSpPr>
          <p:cNvPr id="3" name="Title 2">
            <a:extLst>
              <a:ext uri="{FF2B5EF4-FFF2-40B4-BE49-F238E27FC236}">
                <a16:creationId xmlns:a16="http://schemas.microsoft.com/office/drawing/2014/main" id="{303D933B-418E-4969-8832-83E128AAB873}"/>
              </a:ext>
            </a:extLst>
          </p:cNvPr>
          <p:cNvSpPr>
            <a:spLocks noGrp="1"/>
          </p:cNvSpPr>
          <p:nvPr>
            <p:ph type="title"/>
          </p:nvPr>
        </p:nvSpPr>
        <p:spPr>
          <a:xfrm>
            <a:off x="946786" y="429273"/>
            <a:ext cx="10311765" cy="546087"/>
          </a:xfrm>
        </p:spPr>
        <p:txBody>
          <a:bodyPr vert="horz" lIns="0" tIns="45720" rIns="91440" bIns="45720" rtlCol="0" anchor="t">
            <a:normAutofit fontScale="90000"/>
          </a:bodyPr>
          <a:lstStyle/>
          <a:p>
            <a:pPr marL="0" indent="0">
              <a:spcAft>
                <a:spcPts val="0"/>
              </a:spcAft>
            </a:pPr>
            <a:r>
              <a:rPr lang="en-US" b="1" kern="1200" baseline="0" dirty="0">
                <a:latin typeface="+mj-lt"/>
                <a:ea typeface="+mj-ea"/>
                <a:cs typeface="+mj-cs"/>
              </a:rPr>
              <a:t>Agenda</a:t>
            </a:r>
          </a:p>
        </p:txBody>
      </p:sp>
    </p:spTree>
    <p:extLst>
      <p:ext uri="{BB962C8B-B14F-4D97-AF65-F5344CB8AC3E}">
        <p14:creationId xmlns:p14="http://schemas.microsoft.com/office/powerpoint/2010/main" val="1414502909"/>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442" y="311150"/>
            <a:ext cx="10969943" cy="609820"/>
          </a:xfrm>
        </p:spPr>
        <p:txBody>
          <a:bodyPr>
            <a:normAutofit/>
          </a:bodyPr>
          <a:lstStyle/>
          <a:p>
            <a:r>
              <a:rPr lang="en-AU" sz="2800" i="1" dirty="0">
                <a:latin typeface="+mn-lt"/>
                <a:ea typeface="Verdana" panose="020B0604030504040204" pitchFamily="34" charset="0"/>
                <a:cs typeface="Verdana" panose="020B0604030504040204" pitchFamily="34" charset="0"/>
              </a:rPr>
              <a:t>Code Review - Overview</a:t>
            </a:r>
            <a:endParaRPr lang="en-AU" sz="3200" dirty="0"/>
          </a:p>
        </p:txBody>
      </p:sp>
      <p:sp>
        <p:nvSpPr>
          <p:cNvPr id="180" name="Text Placeholder 2"/>
          <p:cNvSpPr txBox="1">
            <a:spLocks/>
          </p:cNvSpPr>
          <p:nvPr/>
        </p:nvSpPr>
        <p:spPr>
          <a:xfrm>
            <a:off x="609440" y="905932"/>
            <a:ext cx="11582560" cy="1613747"/>
          </a:xfrm>
          <a:prstGeom prst="rect">
            <a:avLst/>
          </a:prstGeom>
        </p:spPr>
        <p:txBody>
          <a:bodyPr/>
          <a:lstStyle>
            <a:lvl1pPr marL="182880" indent="-182880" algn="l" defTabSz="914400" rtl="0" eaLnBrk="1" latinLnBrk="0" hangingPunct="1">
              <a:lnSpc>
                <a:spcPct val="90000"/>
              </a:lnSpc>
              <a:spcBef>
                <a:spcPts val="1200"/>
              </a:spcBef>
              <a:buClr>
                <a:schemeClr val="tx1"/>
              </a:buClr>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Clr>
                <a:schemeClr val="tx1"/>
              </a:buClr>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0" indent="0">
              <a:buClr>
                <a:srgbClr val="212E35"/>
              </a:buClr>
              <a:buNone/>
              <a:defRPr/>
            </a:pPr>
            <a:endParaRPr lang="en-US" b="1" i="1" dirty="0">
              <a:solidFill>
                <a:srgbClr val="212E35"/>
              </a:solidFill>
              <a:latin typeface="Calibri (Body)"/>
              <a:cs typeface="Calibri" panose="020F0502020204030204" pitchFamily="34" charset="0"/>
            </a:endParaRPr>
          </a:p>
          <a:p>
            <a:pPr marL="0" indent="0">
              <a:buClr>
                <a:srgbClr val="212E35"/>
              </a:buClr>
              <a:buNone/>
              <a:defRPr/>
            </a:pPr>
            <a:r>
              <a:rPr lang="en-US" b="1" i="1" dirty="0">
                <a:solidFill>
                  <a:srgbClr val="212E35"/>
                </a:solidFill>
                <a:latin typeface="Calibri (Body)"/>
                <a:cs typeface="Calibri" panose="020F0502020204030204" pitchFamily="34" charset="0"/>
              </a:rPr>
              <a:t>What is Code Review?</a:t>
            </a:r>
          </a:p>
          <a:p>
            <a:pPr marL="0" indent="0">
              <a:buClr>
                <a:srgbClr val="212E35"/>
              </a:buClr>
              <a:buNone/>
              <a:defRPr/>
            </a:pPr>
            <a:endParaRPr lang="en-US" sz="2000" b="1" i="1" dirty="0">
              <a:solidFill>
                <a:srgbClr val="212E35"/>
              </a:solidFill>
              <a:latin typeface="Calibri (Body)"/>
              <a:cs typeface="Calibri" panose="020F0502020204030204" pitchFamily="34" charset="0"/>
            </a:endParaRPr>
          </a:p>
          <a:p>
            <a:pPr>
              <a:buClr>
                <a:srgbClr val="212E35"/>
              </a:buClr>
              <a:buFont typeface="Arial" panose="020B0604020202020204" pitchFamily="34" charset="0"/>
              <a:buChar char="•"/>
              <a:defRPr/>
            </a:pPr>
            <a:r>
              <a:rPr lang="en-US" dirty="0">
                <a:solidFill>
                  <a:srgbClr val="212E35"/>
                </a:solidFill>
                <a:latin typeface="Calibri (Body)"/>
                <a:cs typeface="Calibri" panose="020F0502020204030204" pitchFamily="34" charset="0"/>
              </a:rPr>
              <a:t>The activity of checking another developer’s code for defects and improvement opportunities.</a:t>
            </a:r>
          </a:p>
          <a:p>
            <a:pPr>
              <a:buClr>
                <a:srgbClr val="212E35"/>
              </a:buClr>
              <a:buFont typeface="Arial" panose="020B0604020202020204" pitchFamily="34" charset="0"/>
              <a:buChar char="•"/>
              <a:defRPr/>
            </a:pPr>
            <a:r>
              <a:rPr lang="en-US" dirty="0">
                <a:solidFill>
                  <a:srgbClr val="212E35"/>
                </a:solidFill>
                <a:latin typeface="Calibri (Body)"/>
                <a:cs typeface="Calibri" panose="020F0502020204030204" pitchFamily="34" charset="0"/>
              </a:rPr>
              <a:t>Checking code through a dedicated tool prior to merge upstream.</a:t>
            </a:r>
          </a:p>
          <a:p>
            <a:pPr>
              <a:buClr>
                <a:srgbClr val="212E35"/>
              </a:buClr>
              <a:buFont typeface="Arial" panose="020B0604020202020204" pitchFamily="34" charset="0"/>
              <a:buChar char="•"/>
              <a:defRPr/>
            </a:pPr>
            <a:r>
              <a:rPr lang="en-US" dirty="0">
                <a:solidFill>
                  <a:srgbClr val="212E35"/>
                </a:solidFill>
                <a:latin typeface="Calibri (Body)"/>
                <a:cs typeface="Calibri" panose="020F0502020204030204" pitchFamily="34" charset="0"/>
              </a:rPr>
              <a:t>Validate coding style or standards.</a:t>
            </a:r>
          </a:p>
          <a:p>
            <a:pPr>
              <a:buClr>
                <a:srgbClr val="212E35"/>
              </a:buClr>
              <a:buFont typeface="Arial" panose="020B0604020202020204" pitchFamily="34" charset="0"/>
              <a:buChar char="•"/>
              <a:defRPr/>
            </a:pPr>
            <a:r>
              <a:rPr lang="en-IN" dirty="0">
                <a:solidFill>
                  <a:srgbClr val="212E35"/>
                </a:solidFill>
                <a:latin typeface="Calibri (Body)"/>
                <a:cs typeface="Calibri" panose="020F0502020204030204" pitchFamily="34" charset="0"/>
              </a:rPr>
              <a:t>Verify security features.</a:t>
            </a:r>
          </a:p>
          <a:p>
            <a:pPr>
              <a:buClr>
                <a:srgbClr val="212E35"/>
              </a:buClr>
              <a:buFont typeface="Arial" panose="020B0604020202020204" pitchFamily="34" charset="0"/>
              <a:buChar char="•"/>
              <a:defRPr/>
            </a:pPr>
            <a:r>
              <a:rPr lang="en-IN" dirty="0">
                <a:solidFill>
                  <a:srgbClr val="212E35"/>
                </a:solidFill>
                <a:latin typeface="Calibri (Body)"/>
                <a:cs typeface="Calibri" panose="020F0502020204030204" pitchFamily="34" charset="0"/>
              </a:rPr>
              <a:t>Checks for overall functionalities</a:t>
            </a:r>
            <a:r>
              <a:rPr lang="en-IN" sz="2000" dirty="0">
                <a:solidFill>
                  <a:srgbClr val="212E35"/>
                </a:solidFill>
                <a:latin typeface="Calibri (Body)"/>
                <a:cs typeface="Calibri" panose="020F0502020204030204" pitchFamily="34" charset="0"/>
              </a:rPr>
              <a:t>.</a:t>
            </a:r>
            <a:endParaRPr lang="en-US" sz="2000" dirty="0">
              <a:solidFill>
                <a:srgbClr val="212E35"/>
              </a:solidFill>
              <a:latin typeface="Calibri (Body)"/>
              <a:cs typeface="Calibri" panose="020F0502020204030204" pitchFamily="34" charset="0"/>
            </a:endParaRPr>
          </a:p>
          <a:p>
            <a:pPr>
              <a:buClr>
                <a:srgbClr val="212E35"/>
              </a:buClr>
              <a:buFont typeface="Arial" panose="020B0604020202020204" pitchFamily="34" charset="0"/>
              <a:buChar char="•"/>
              <a:defRPr/>
            </a:pPr>
            <a:endParaRPr lang="en-US" sz="2000" dirty="0">
              <a:solidFill>
                <a:srgbClr val="212E35"/>
              </a:solidFill>
              <a:latin typeface="Calibri (Body)"/>
              <a:cs typeface="Calibri" panose="020F0502020204030204" pitchFamily="34" charset="0"/>
            </a:endParaRPr>
          </a:p>
        </p:txBody>
      </p:sp>
      <p:sp>
        <p:nvSpPr>
          <p:cNvPr id="101" name="Rounded Rectangle 4"/>
          <p:cNvSpPr/>
          <p:nvPr/>
        </p:nvSpPr>
        <p:spPr>
          <a:xfrm>
            <a:off x="4808982" y="1950536"/>
            <a:ext cx="1608837" cy="9831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br>
              <a:rPr lang="en-US" sz="2600" kern="1200"/>
            </a:br>
            <a:endParaRPr lang="en-US" sz="2600" kern="1200" dirty="0"/>
          </a:p>
        </p:txBody>
      </p:sp>
      <p:sp>
        <p:nvSpPr>
          <p:cNvPr id="21" name="Slide Number Placeholder 2">
            <a:extLst>
              <a:ext uri="{FF2B5EF4-FFF2-40B4-BE49-F238E27FC236}">
                <a16:creationId xmlns:a16="http://schemas.microsoft.com/office/drawing/2014/main" id="{1546FB6B-5713-43F9-88FB-685117B927D4}"/>
              </a:ext>
            </a:extLst>
          </p:cNvPr>
          <p:cNvSpPr>
            <a:spLocks noGrp="1"/>
          </p:cNvSpPr>
          <p:nvPr>
            <p:ph type="sldNum" sz="quarter" idx="4"/>
          </p:nvPr>
        </p:nvSpPr>
        <p:spPr>
          <a:xfrm>
            <a:off x="243680" y="6357320"/>
            <a:ext cx="365760" cy="365125"/>
          </a:xfrm>
        </p:spPr>
        <p:txBody>
          <a:bodyPr anchor="ctr">
            <a:normAutofit/>
          </a:bodyPr>
          <a:lstStyle/>
          <a:p>
            <a:pPr>
              <a:spcAft>
                <a:spcPts val="600"/>
              </a:spcAft>
            </a:pPr>
            <a:r>
              <a:rPr lang="en-US" dirty="0"/>
              <a:t>1</a:t>
            </a:r>
          </a:p>
        </p:txBody>
      </p:sp>
      <p:pic>
        <p:nvPicPr>
          <p:cNvPr id="2" name="Picture 1"/>
          <p:cNvPicPr>
            <a:picLocks noChangeAspect="1"/>
          </p:cNvPicPr>
          <p:nvPr/>
        </p:nvPicPr>
        <p:blipFill>
          <a:blip r:embed="rId3"/>
          <a:stretch>
            <a:fillRect/>
          </a:stretch>
        </p:blipFill>
        <p:spPr>
          <a:xfrm>
            <a:off x="6094413" y="3012705"/>
            <a:ext cx="5824538" cy="3213538"/>
          </a:xfrm>
          <a:prstGeom prst="rect">
            <a:avLst/>
          </a:prstGeom>
        </p:spPr>
      </p:pic>
    </p:spTree>
    <p:extLst>
      <p:ext uri="{BB962C8B-B14F-4D97-AF65-F5344CB8AC3E}">
        <p14:creationId xmlns:p14="http://schemas.microsoft.com/office/powerpoint/2010/main" val="2041315753"/>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89C7F-B0B0-4F94-83F4-5E49E499939F}"/>
              </a:ext>
            </a:extLst>
          </p:cNvPr>
          <p:cNvSpPr>
            <a:spLocks noGrp="1"/>
          </p:cNvSpPr>
          <p:nvPr>
            <p:ph type="title"/>
          </p:nvPr>
        </p:nvSpPr>
        <p:spPr>
          <a:xfrm>
            <a:off x="597392" y="186702"/>
            <a:ext cx="10311765" cy="570853"/>
          </a:xfrm>
        </p:spPr>
        <p:txBody>
          <a:bodyPr vert="horz" lIns="91440" tIns="45720" rIns="91440" bIns="45720" rtlCol="0" anchor="t">
            <a:normAutofit/>
          </a:bodyPr>
          <a:lstStyle/>
          <a:p>
            <a:r>
              <a:rPr lang="en-US" sz="2800" b="1" i="1" kern="1200" dirty="0">
                <a:latin typeface="+mj-lt"/>
                <a:ea typeface="+mj-ea"/>
                <a:cs typeface="+mj-cs"/>
              </a:rPr>
              <a:t>Why is it required?</a:t>
            </a:r>
          </a:p>
        </p:txBody>
      </p:sp>
      <p:sp>
        <p:nvSpPr>
          <p:cNvPr id="4" name="TextBox 3">
            <a:extLst>
              <a:ext uri="{FF2B5EF4-FFF2-40B4-BE49-F238E27FC236}">
                <a16:creationId xmlns:a16="http://schemas.microsoft.com/office/drawing/2014/main" id="{28CD9A9E-CC3D-4267-B20B-3A9F92150547}"/>
              </a:ext>
            </a:extLst>
          </p:cNvPr>
          <p:cNvSpPr txBox="1"/>
          <p:nvPr/>
        </p:nvSpPr>
        <p:spPr>
          <a:xfrm>
            <a:off x="668303" y="828676"/>
            <a:ext cx="5084971" cy="5602604"/>
          </a:xfrm>
          <a:prstGeom prst="rect">
            <a:avLst/>
          </a:prstGeom>
        </p:spPr>
        <p:txBody>
          <a:bodyPr vert="horz" lIns="91440" tIns="45720" rIns="91440" bIns="45720" rtlCol="0" anchorCtr="0">
            <a:normAutofit fontScale="40000" lnSpcReduction="20000"/>
          </a:bodyPr>
          <a:lstStyle/>
          <a:p>
            <a:pPr>
              <a:lnSpc>
                <a:spcPct val="90000"/>
              </a:lnSpc>
              <a:spcAft>
                <a:spcPts val="1200"/>
              </a:spcAft>
            </a:pPr>
            <a:r>
              <a:rPr lang="en-US" sz="5000" dirty="0">
                <a:effectLst/>
              </a:rPr>
              <a:t>Following are the requirements of using Code Review:</a:t>
            </a:r>
          </a:p>
          <a:p>
            <a:pPr marL="342900" lvl="0" indent="-342900">
              <a:lnSpc>
                <a:spcPct val="120000"/>
              </a:lnSpc>
              <a:spcAft>
                <a:spcPts val="1200"/>
              </a:spcAft>
              <a:buFont typeface="Symbol" panose="05050102010706020507" pitchFamily="18" charset="2"/>
              <a:buChar char=""/>
            </a:pPr>
            <a:r>
              <a:rPr lang="en-US" sz="4500" dirty="0">
                <a:effectLst/>
              </a:rPr>
              <a:t>Reduced cost of Quality</a:t>
            </a:r>
          </a:p>
          <a:p>
            <a:pPr marL="342900" lvl="0" indent="-342900">
              <a:lnSpc>
                <a:spcPct val="120000"/>
              </a:lnSpc>
              <a:spcAft>
                <a:spcPts val="1200"/>
              </a:spcAft>
              <a:buFont typeface="Symbol" panose="05050102010706020507" pitchFamily="18" charset="2"/>
              <a:buChar char=""/>
            </a:pPr>
            <a:r>
              <a:rPr lang="en-US" sz="4500" dirty="0">
                <a:effectLst/>
              </a:rPr>
              <a:t>Efficiency</a:t>
            </a:r>
          </a:p>
          <a:p>
            <a:pPr marL="342900" indent="-342900">
              <a:lnSpc>
                <a:spcPct val="120000"/>
              </a:lnSpc>
              <a:spcAft>
                <a:spcPts val="1200"/>
              </a:spcAft>
              <a:buFont typeface="Symbol" panose="05050102010706020507" pitchFamily="18" charset="2"/>
              <a:buChar char=""/>
            </a:pPr>
            <a:r>
              <a:rPr lang="en-US" sz="4500" b="0" i="0" dirty="0">
                <a:effectLst/>
              </a:rPr>
              <a:t>Security</a:t>
            </a:r>
          </a:p>
          <a:p>
            <a:pPr marL="342900" indent="-342900">
              <a:lnSpc>
                <a:spcPct val="120000"/>
              </a:lnSpc>
              <a:spcAft>
                <a:spcPts val="1200"/>
              </a:spcAft>
              <a:buFont typeface="Symbol" panose="05050102010706020507" pitchFamily="18" charset="2"/>
              <a:buChar char=""/>
            </a:pPr>
            <a:r>
              <a:rPr lang="en-US" sz="4500" b="0" i="0" dirty="0">
                <a:effectLst/>
              </a:rPr>
              <a:t>Improve Estimates</a:t>
            </a:r>
            <a:endParaRPr lang="en-US" sz="4500" dirty="0">
              <a:effectLst/>
            </a:endParaRPr>
          </a:p>
          <a:p>
            <a:pPr marL="342900" lvl="0" indent="-342900">
              <a:lnSpc>
                <a:spcPct val="120000"/>
              </a:lnSpc>
              <a:spcAft>
                <a:spcPts val="1200"/>
              </a:spcAft>
              <a:buFont typeface="Symbol" panose="05050102010706020507" pitchFamily="18" charset="2"/>
              <a:buChar char=""/>
            </a:pPr>
            <a:r>
              <a:rPr lang="en-US" sz="4500" dirty="0">
                <a:effectLst/>
              </a:rPr>
              <a:t>Code compliance</a:t>
            </a:r>
          </a:p>
          <a:p>
            <a:pPr marL="342900" lvl="0" indent="-342900">
              <a:lnSpc>
                <a:spcPct val="120000"/>
              </a:lnSpc>
              <a:spcAft>
                <a:spcPts val="1200"/>
              </a:spcAft>
              <a:buFont typeface="Symbol" panose="05050102010706020507" pitchFamily="18" charset="2"/>
              <a:buChar char=""/>
            </a:pPr>
            <a:r>
              <a:rPr lang="en-US" sz="4500" dirty="0">
                <a:effectLst/>
              </a:rPr>
              <a:t>Code quality standardization</a:t>
            </a:r>
          </a:p>
          <a:p>
            <a:pPr marL="342900" lvl="0" indent="-342900">
              <a:lnSpc>
                <a:spcPct val="120000"/>
              </a:lnSpc>
              <a:spcAft>
                <a:spcPts val="1200"/>
              </a:spcAft>
              <a:buFont typeface="Symbol" panose="05050102010706020507" pitchFamily="18" charset="2"/>
              <a:buChar char=""/>
            </a:pPr>
            <a:r>
              <a:rPr lang="en-US" sz="4500" dirty="0">
                <a:effectLst/>
              </a:rPr>
              <a:t>Self-evaluation</a:t>
            </a:r>
          </a:p>
          <a:p>
            <a:pPr marL="342900" lvl="0" indent="-342900">
              <a:lnSpc>
                <a:spcPct val="120000"/>
              </a:lnSpc>
              <a:spcAft>
                <a:spcPts val="1200"/>
              </a:spcAft>
              <a:buFont typeface="Symbol" panose="05050102010706020507" pitchFamily="18" charset="2"/>
              <a:buChar char=""/>
            </a:pPr>
            <a:r>
              <a:rPr lang="en-US" sz="4500" dirty="0">
                <a:effectLst/>
              </a:rPr>
              <a:t>Better Accuracy and Productivity</a:t>
            </a:r>
          </a:p>
          <a:p>
            <a:pPr marL="342900" lvl="0" indent="-342900">
              <a:lnSpc>
                <a:spcPct val="120000"/>
              </a:lnSpc>
              <a:spcAft>
                <a:spcPts val="1200"/>
              </a:spcAft>
              <a:buFont typeface="Symbol" panose="05050102010706020507" pitchFamily="18" charset="2"/>
              <a:buChar char=""/>
            </a:pPr>
            <a:r>
              <a:rPr lang="en-US" sz="4500" dirty="0">
                <a:effectLst/>
              </a:rPr>
              <a:t>Team management and reporting</a:t>
            </a:r>
          </a:p>
          <a:p>
            <a:pPr marL="342900" lvl="0" indent="-342900">
              <a:lnSpc>
                <a:spcPct val="120000"/>
              </a:lnSpc>
              <a:spcAft>
                <a:spcPts val="1200"/>
              </a:spcAft>
              <a:buFont typeface="Symbol" panose="05050102010706020507" pitchFamily="18" charset="2"/>
              <a:buChar char=""/>
            </a:pPr>
            <a:r>
              <a:rPr lang="en-US" sz="4500" dirty="0">
                <a:effectLst/>
              </a:rPr>
              <a:t>Removing potential human error</a:t>
            </a:r>
          </a:p>
          <a:p>
            <a:pPr marL="342900" lvl="0" indent="-342900">
              <a:lnSpc>
                <a:spcPct val="120000"/>
              </a:lnSpc>
              <a:spcAft>
                <a:spcPts val="1200"/>
              </a:spcAft>
              <a:buFont typeface="Symbol" panose="05050102010706020507" pitchFamily="18" charset="2"/>
              <a:buChar char=""/>
            </a:pPr>
            <a:r>
              <a:rPr lang="en-US" sz="4500" dirty="0"/>
              <a:t>Prevent bugs reaching production</a:t>
            </a:r>
            <a:endParaRPr lang="en-US" sz="4500" dirty="0">
              <a:effectLst/>
            </a:endParaRPr>
          </a:p>
          <a:p>
            <a:pPr>
              <a:lnSpc>
                <a:spcPct val="90000"/>
              </a:lnSpc>
              <a:spcAft>
                <a:spcPts val="1200"/>
              </a:spcAft>
            </a:pPr>
            <a:endParaRPr lang="en-US" sz="2000" dirty="0"/>
          </a:p>
        </p:txBody>
      </p:sp>
      <p:pic>
        <p:nvPicPr>
          <p:cNvPr id="6" name="Picture 5" descr="A picture containing toy, clipart&#10;&#10;Description automatically generated">
            <a:extLst>
              <a:ext uri="{FF2B5EF4-FFF2-40B4-BE49-F238E27FC236}">
                <a16:creationId xmlns:a16="http://schemas.microsoft.com/office/drawing/2014/main" id="{8203B15E-2F3F-47CD-92A5-0C6F76AC28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961630"/>
            <a:ext cx="5341877" cy="3066259"/>
          </a:xfrm>
          <a:prstGeom prst="rect">
            <a:avLst/>
          </a:prstGeom>
          <a:noFill/>
        </p:spPr>
      </p:pic>
      <p:sp>
        <p:nvSpPr>
          <p:cNvPr id="3" name="Slide Number Placeholder 2">
            <a:extLst>
              <a:ext uri="{FF2B5EF4-FFF2-40B4-BE49-F238E27FC236}">
                <a16:creationId xmlns:a16="http://schemas.microsoft.com/office/drawing/2014/main" id="{973D3932-EA4D-4978-ADA8-E66091213E89}"/>
              </a:ext>
            </a:extLst>
          </p:cNvPr>
          <p:cNvSpPr>
            <a:spLocks noGrp="1"/>
          </p:cNvSpPr>
          <p:nvPr>
            <p:ph type="sldNum" sz="quarter" idx="4"/>
          </p:nvPr>
        </p:nvSpPr>
        <p:spPr>
          <a:xfrm>
            <a:off x="231632" y="6341415"/>
            <a:ext cx="365760" cy="365125"/>
          </a:xfrm>
        </p:spPr>
        <p:txBody>
          <a:bodyPr anchor="ctr">
            <a:normAutofit/>
          </a:bodyPr>
          <a:lstStyle/>
          <a:p>
            <a:pPr>
              <a:spcAft>
                <a:spcPts val="600"/>
              </a:spcAft>
            </a:pPr>
            <a:r>
              <a:rPr lang="en-US" dirty="0"/>
              <a:t>2</a:t>
            </a:r>
          </a:p>
        </p:txBody>
      </p:sp>
      <p:sp>
        <p:nvSpPr>
          <p:cNvPr id="7" name="Title 1">
            <a:extLst>
              <a:ext uri="{FF2B5EF4-FFF2-40B4-BE49-F238E27FC236}">
                <a16:creationId xmlns:a16="http://schemas.microsoft.com/office/drawing/2014/main" id="{E125C59C-19D4-44FA-8B55-3921A1D6F9F0}"/>
              </a:ext>
            </a:extLst>
          </p:cNvPr>
          <p:cNvSpPr txBox="1">
            <a:spLocks/>
          </p:cNvSpPr>
          <p:nvPr/>
        </p:nvSpPr>
        <p:spPr>
          <a:xfrm>
            <a:off x="6898640" y="240449"/>
            <a:ext cx="4695968" cy="47560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sz="2800" i="1" dirty="0"/>
              <a:t>What code review doesn't do?</a:t>
            </a:r>
            <a:endParaRPr lang="en-IN" sz="2800" i="1" dirty="0"/>
          </a:p>
        </p:txBody>
      </p:sp>
      <p:sp>
        <p:nvSpPr>
          <p:cNvPr id="8" name="Content Placeholder 2">
            <a:extLst>
              <a:ext uri="{FF2B5EF4-FFF2-40B4-BE49-F238E27FC236}">
                <a16:creationId xmlns:a16="http://schemas.microsoft.com/office/drawing/2014/main" id="{AB99BDD0-6A34-454B-9F30-C42B4405B5BA}"/>
              </a:ext>
            </a:extLst>
          </p:cNvPr>
          <p:cNvSpPr>
            <a:spLocks noGrp="1"/>
          </p:cNvSpPr>
          <p:nvPr>
            <p:ph sz="half" idx="1"/>
          </p:nvPr>
        </p:nvSpPr>
        <p:spPr>
          <a:xfrm>
            <a:off x="8255320" y="952031"/>
            <a:ext cx="3612829" cy="1162519"/>
          </a:xfrm>
        </p:spPr>
        <p:txBody>
          <a:bodyPr>
            <a:normAutofit/>
          </a:bodyPr>
          <a:lstStyle/>
          <a:p>
            <a:pPr>
              <a:buFont typeface="Arial" panose="020B0604020202020204" pitchFamily="34" charset="0"/>
              <a:buChar char="•"/>
            </a:pPr>
            <a:r>
              <a:rPr lang="en-US" sz="2000" b="0" i="0" dirty="0">
                <a:solidFill>
                  <a:srgbClr val="333333"/>
                </a:solidFill>
                <a:effectLst/>
              </a:rPr>
              <a:t>It does not replace training</a:t>
            </a:r>
          </a:p>
          <a:p>
            <a:pPr>
              <a:buFont typeface="Arial" panose="020B0604020202020204" pitchFamily="34" charset="0"/>
              <a:buChar char="•"/>
            </a:pPr>
            <a:r>
              <a:rPr lang="en-US" sz="2000" b="0" i="0" dirty="0">
                <a:solidFill>
                  <a:srgbClr val="333333"/>
                </a:solidFill>
                <a:effectLst/>
              </a:rPr>
              <a:t>It does not replace demos</a:t>
            </a:r>
          </a:p>
        </p:txBody>
      </p:sp>
    </p:spTree>
    <p:extLst>
      <p:ext uri="{BB962C8B-B14F-4D97-AF65-F5344CB8AC3E}">
        <p14:creationId xmlns:p14="http://schemas.microsoft.com/office/powerpoint/2010/main" val="1285467519"/>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AB0CB-BC18-46E5-AE75-EBAB7C5FEF83}"/>
              </a:ext>
            </a:extLst>
          </p:cNvPr>
          <p:cNvSpPr>
            <a:spLocks noGrp="1"/>
          </p:cNvSpPr>
          <p:nvPr>
            <p:ph type="title"/>
          </p:nvPr>
        </p:nvSpPr>
        <p:spPr>
          <a:xfrm>
            <a:off x="597392" y="255268"/>
            <a:ext cx="10969943" cy="611507"/>
          </a:xfrm>
        </p:spPr>
        <p:txBody>
          <a:bodyPr wrap="square" anchor="t">
            <a:normAutofit/>
          </a:bodyPr>
          <a:lstStyle/>
          <a:p>
            <a:r>
              <a:rPr lang="en-US" sz="2800" i="1" dirty="0"/>
              <a:t>Why Do we Care about Code Review?</a:t>
            </a:r>
            <a:endParaRPr lang="en-IN" sz="2800" i="1" dirty="0"/>
          </a:p>
        </p:txBody>
      </p:sp>
      <p:sp>
        <p:nvSpPr>
          <p:cNvPr id="3" name="Content Placeholder 2">
            <a:extLst>
              <a:ext uri="{FF2B5EF4-FFF2-40B4-BE49-F238E27FC236}">
                <a16:creationId xmlns:a16="http://schemas.microsoft.com/office/drawing/2014/main" id="{9785F1C9-736B-45E2-B008-2A814CA004EB}"/>
              </a:ext>
            </a:extLst>
          </p:cNvPr>
          <p:cNvSpPr>
            <a:spLocks noGrp="1"/>
          </p:cNvSpPr>
          <p:nvPr>
            <p:ph type="body" sz="quarter" idx="13"/>
          </p:nvPr>
        </p:nvSpPr>
        <p:spPr>
          <a:xfrm>
            <a:off x="609441" y="934240"/>
            <a:ext cx="10969943" cy="381000"/>
          </a:xfrm>
        </p:spPr>
        <p:txBody>
          <a:bodyPr>
            <a:normAutofit/>
          </a:bodyPr>
          <a:lstStyle/>
          <a:p>
            <a:pPr marL="0" indent="0">
              <a:buNone/>
            </a:pPr>
            <a:r>
              <a:rPr lang="en-IN" sz="2000" b="0" i="0" u="none" strike="noStrike" baseline="0" dirty="0"/>
              <a:t>» Cost of Fixing Defects</a:t>
            </a:r>
            <a:endParaRPr lang="en-IN" sz="2000" dirty="0"/>
          </a:p>
        </p:txBody>
      </p:sp>
      <p:pic>
        <p:nvPicPr>
          <p:cNvPr id="8" name="Picture 7">
            <a:extLst>
              <a:ext uri="{FF2B5EF4-FFF2-40B4-BE49-F238E27FC236}">
                <a16:creationId xmlns:a16="http://schemas.microsoft.com/office/drawing/2014/main" id="{DA22CEAD-1F66-4EA5-93B1-BE4D3DE4E7AB}"/>
              </a:ext>
            </a:extLst>
          </p:cNvPr>
          <p:cNvPicPr>
            <a:picLocks noChangeAspect="1"/>
          </p:cNvPicPr>
          <p:nvPr/>
        </p:nvPicPr>
        <p:blipFill>
          <a:blip r:embed="rId2"/>
          <a:stretch>
            <a:fillRect/>
          </a:stretch>
        </p:blipFill>
        <p:spPr>
          <a:xfrm>
            <a:off x="966366" y="1524002"/>
            <a:ext cx="10256252" cy="4571999"/>
          </a:xfrm>
          <a:prstGeom prst="rect">
            <a:avLst/>
          </a:prstGeom>
          <a:noFill/>
        </p:spPr>
      </p:pic>
      <p:sp>
        <p:nvSpPr>
          <p:cNvPr id="6" name="Slide Number Placeholder 5">
            <a:extLst>
              <a:ext uri="{FF2B5EF4-FFF2-40B4-BE49-F238E27FC236}">
                <a16:creationId xmlns:a16="http://schemas.microsoft.com/office/drawing/2014/main" id="{204751DB-A7BC-4222-99A6-64B2607165BE}"/>
              </a:ext>
            </a:extLst>
          </p:cNvPr>
          <p:cNvSpPr>
            <a:spLocks noGrp="1"/>
          </p:cNvSpPr>
          <p:nvPr>
            <p:ph type="sldNum" sz="quarter" idx="12"/>
          </p:nvPr>
        </p:nvSpPr>
        <p:spPr>
          <a:xfrm>
            <a:off x="231632" y="6352240"/>
            <a:ext cx="365760" cy="365125"/>
          </a:xfrm>
        </p:spPr>
        <p:txBody>
          <a:bodyPr anchor="ctr">
            <a:normAutofit/>
          </a:bodyPr>
          <a:lstStyle/>
          <a:p>
            <a:pPr>
              <a:spcAft>
                <a:spcPts val="600"/>
              </a:spcAft>
            </a:pPr>
            <a:r>
              <a:rPr lang="en-US" dirty="0"/>
              <a:t>6</a:t>
            </a:r>
          </a:p>
        </p:txBody>
      </p:sp>
    </p:spTree>
    <p:extLst>
      <p:ext uri="{BB962C8B-B14F-4D97-AF65-F5344CB8AC3E}">
        <p14:creationId xmlns:p14="http://schemas.microsoft.com/office/powerpoint/2010/main" val="3253009789"/>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FCAFD88-0927-41BC-8597-C93BA37E2CCD}"/>
              </a:ext>
            </a:extLst>
          </p:cNvPr>
          <p:cNvSpPr>
            <a:spLocks noGrp="1"/>
          </p:cNvSpPr>
          <p:nvPr>
            <p:ph type="sldNum" sz="quarter" idx="4"/>
          </p:nvPr>
        </p:nvSpPr>
        <p:spPr>
          <a:xfrm>
            <a:off x="231632" y="6352240"/>
            <a:ext cx="365760" cy="365125"/>
          </a:xfrm>
        </p:spPr>
        <p:txBody>
          <a:bodyPr anchor="ctr">
            <a:normAutofit/>
          </a:bodyPr>
          <a:lstStyle/>
          <a:p>
            <a:pPr>
              <a:spcAft>
                <a:spcPts val="600"/>
              </a:spcAft>
            </a:pPr>
            <a:r>
              <a:rPr lang="en-US" dirty="0">
                <a:solidFill>
                  <a:prstClr val="white">
                    <a:lumMod val="75000"/>
                  </a:prstClr>
                </a:solidFill>
              </a:rPr>
              <a:t>7</a:t>
            </a:r>
          </a:p>
        </p:txBody>
      </p:sp>
      <p:sp>
        <p:nvSpPr>
          <p:cNvPr id="2" name="Title 1">
            <a:extLst>
              <a:ext uri="{FF2B5EF4-FFF2-40B4-BE49-F238E27FC236}">
                <a16:creationId xmlns:a16="http://schemas.microsoft.com/office/drawing/2014/main" id="{E2C5F012-2FFB-4BC4-86C9-6D6FD5034640}"/>
              </a:ext>
            </a:extLst>
          </p:cNvPr>
          <p:cNvSpPr>
            <a:spLocks noGrp="1"/>
          </p:cNvSpPr>
          <p:nvPr>
            <p:ph type="title"/>
          </p:nvPr>
        </p:nvSpPr>
        <p:spPr>
          <a:xfrm>
            <a:off x="597391" y="237558"/>
            <a:ext cx="10311765" cy="538111"/>
          </a:xfrm>
        </p:spPr>
        <p:txBody>
          <a:bodyPr anchor="t">
            <a:normAutofit/>
          </a:bodyPr>
          <a:lstStyle/>
          <a:p>
            <a:r>
              <a:rPr lang="en-US" sz="2800" i="1" dirty="0"/>
              <a:t>Why Do we Care about Code Review? Continued.</a:t>
            </a:r>
            <a:endParaRPr lang="en-IN" sz="2800" dirty="0"/>
          </a:p>
        </p:txBody>
      </p:sp>
      <p:pic>
        <p:nvPicPr>
          <p:cNvPr id="10" name="Picture 9"/>
          <p:cNvPicPr>
            <a:picLocks noChangeAspect="1"/>
          </p:cNvPicPr>
          <p:nvPr/>
        </p:nvPicPr>
        <p:blipFill rotWithShape="1">
          <a:blip r:embed="rId2"/>
          <a:srcRect r="180"/>
          <a:stretch/>
        </p:blipFill>
        <p:spPr>
          <a:xfrm>
            <a:off x="857250" y="895350"/>
            <a:ext cx="10582275" cy="5617069"/>
          </a:xfrm>
          <a:prstGeom prst="rect">
            <a:avLst/>
          </a:prstGeom>
        </p:spPr>
      </p:pic>
      <p:sp>
        <p:nvSpPr>
          <p:cNvPr id="12" name="Rectangle 11"/>
          <p:cNvSpPr/>
          <p:nvPr/>
        </p:nvSpPr>
        <p:spPr>
          <a:xfrm>
            <a:off x="10325100" y="1143000"/>
            <a:ext cx="1066800" cy="4667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3772307"/>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FCAFD88-0927-41BC-8597-C93BA37E2CCD}"/>
              </a:ext>
            </a:extLst>
          </p:cNvPr>
          <p:cNvSpPr>
            <a:spLocks noGrp="1"/>
          </p:cNvSpPr>
          <p:nvPr>
            <p:ph type="sldNum" sz="quarter" idx="4"/>
          </p:nvPr>
        </p:nvSpPr>
        <p:spPr>
          <a:xfrm>
            <a:off x="231632" y="6352240"/>
            <a:ext cx="365760" cy="365125"/>
          </a:xfrm>
        </p:spPr>
        <p:txBody>
          <a:bodyPr anchor="ctr">
            <a:normAutofit/>
          </a:bodyPr>
          <a:lstStyle/>
          <a:p>
            <a:pPr>
              <a:spcAft>
                <a:spcPts val="600"/>
              </a:spcAft>
            </a:pPr>
            <a:r>
              <a:rPr lang="en-US" dirty="0">
                <a:solidFill>
                  <a:prstClr val="white">
                    <a:lumMod val="75000"/>
                  </a:prstClr>
                </a:solidFill>
              </a:rPr>
              <a:t>7</a:t>
            </a:r>
          </a:p>
        </p:txBody>
      </p:sp>
      <p:sp>
        <p:nvSpPr>
          <p:cNvPr id="2" name="Title 1">
            <a:extLst>
              <a:ext uri="{FF2B5EF4-FFF2-40B4-BE49-F238E27FC236}">
                <a16:creationId xmlns:a16="http://schemas.microsoft.com/office/drawing/2014/main" id="{E2C5F012-2FFB-4BC4-86C9-6D6FD5034640}"/>
              </a:ext>
            </a:extLst>
          </p:cNvPr>
          <p:cNvSpPr>
            <a:spLocks noGrp="1"/>
          </p:cNvSpPr>
          <p:nvPr>
            <p:ph type="title"/>
          </p:nvPr>
        </p:nvSpPr>
        <p:spPr>
          <a:xfrm>
            <a:off x="597391" y="237558"/>
            <a:ext cx="10311765" cy="538111"/>
          </a:xfrm>
        </p:spPr>
        <p:txBody>
          <a:bodyPr anchor="t">
            <a:normAutofit/>
          </a:bodyPr>
          <a:lstStyle/>
          <a:p>
            <a:r>
              <a:rPr lang="en-US" sz="2800" i="1" dirty="0"/>
              <a:t>Why Do we Care about Code Review? Continued.</a:t>
            </a:r>
            <a:endParaRPr lang="en-IN" sz="2800" dirty="0"/>
          </a:p>
        </p:txBody>
      </p:sp>
      <p:sp>
        <p:nvSpPr>
          <p:cNvPr id="3" name="Text Placeholder 2">
            <a:extLst>
              <a:ext uri="{FF2B5EF4-FFF2-40B4-BE49-F238E27FC236}">
                <a16:creationId xmlns:a16="http://schemas.microsoft.com/office/drawing/2014/main" id="{557D6322-2A29-442B-874D-21999A3470B4}"/>
              </a:ext>
            </a:extLst>
          </p:cNvPr>
          <p:cNvSpPr>
            <a:spLocks noGrp="1"/>
          </p:cNvSpPr>
          <p:nvPr>
            <p:ph type="body" sz="quarter" idx="13"/>
          </p:nvPr>
        </p:nvSpPr>
        <p:spPr>
          <a:xfrm>
            <a:off x="597392" y="950193"/>
            <a:ext cx="10311765" cy="367431"/>
          </a:xfrm>
        </p:spPr>
        <p:txBody>
          <a:bodyPr anchor="t">
            <a:normAutofit/>
          </a:bodyPr>
          <a:lstStyle/>
          <a:p>
            <a:pPr marL="0" indent="0">
              <a:buNone/>
            </a:pPr>
            <a:r>
              <a:rPr lang="en-IN" sz="2000" b="0" i="0" u="none" strike="noStrike" baseline="0" dirty="0"/>
              <a:t>» </a:t>
            </a:r>
            <a:r>
              <a:rPr lang="en-US" sz="2000" b="0" i="0" u="none" strike="noStrike" baseline="0" dirty="0"/>
              <a:t>SmartBear Customer Case Study</a:t>
            </a:r>
            <a:endParaRPr lang="en-IN" sz="2000" dirty="0"/>
          </a:p>
        </p:txBody>
      </p:sp>
      <p:pic>
        <p:nvPicPr>
          <p:cNvPr id="6" name="Picture 5">
            <a:extLst>
              <a:ext uri="{FF2B5EF4-FFF2-40B4-BE49-F238E27FC236}">
                <a16:creationId xmlns:a16="http://schemas.microsoft.com/office/drawing/2014/main" id="{59623553-538A-4961-B164-859F45F6A0EB}"/>
              </a:ext>
            </a:extLst>
          </p:cNvPr>
          <p:cNvPicPr>
            <a:picLocks noChangeAspect="1"/>
          </p:cNvPicPr>
          <p:nvPr/>
        </p:nvPicPr>
        <p:blipFill>
          <a:blip r:embed="rId2"/>
          <a:stretch>
            <a:fillRect/>
          </a:stretch>
        </p:blipFill>
        <p:spPr>
          <a:xfrm>
            <a:off x="778256" y="1616195"/>
            <a:ext cx="9328259" cy="4736045"/>
          </a:xfrm>
          <a:prstGeom prst="rect">
            <a:avLst/>
          </a:prstGeom>
        </p:spPr>
      </p:pic>
    </p:spTree>
    <p:extLst>
      <p:ext uri="{BB962C8B-B14F-4D97-AF65-F5344CB8AC3E}">
        <p14:creationId xmlns:p14="http://schemas.microsoft.com/office/powerpoint/2010/main" val="2422849629"/>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FCAFD88-0927-41BC-8597-C93BA37E2CCD}"/>
              </a:ext>
            </a:extLst>
          </p:cNvPr>
          <p:cNvSpPr>
            <a:spLocks noGrp="1"/>
          </p:cNvSpPr>
          <p:nvPr>
            <p:ph type="sldNum" sz="quarter" idx="4"/>
          </p:nvPr>
        </p:nvSpPr>
        <p:spPr>
          <a:xfrm>
            <a:off x="231632" y="6352240"/>
            <a:ext cx="365760" cy="365125"/>
          </a:xfrm>
        </p:spPr>
        <p:txBody>
          <a:bodyPr anchor="ctr">
            <a:normAutofit/>
          </a:bodyPr>
          <a:lstStyle/>
          <a:p>
            <a:pPr>
              <a:spcAft>
                <a:spcPts val="600"/>
              </a:spcAft>
            </a:pPr>
            <a:r>
              <a:rPr lang="en-US" dirty="0">
                <a:solidFill>
                  <a:prstClr val="white">
                    <a:lumMod val="75000"/>
                  </a:prstClr>
                </a:solidFill>
              </a:rPr>
              <a:t>7</a:t>
            </a:r>
          </a:p>
        </p:txBody>
      </p:sp>
      <p:sp>
        <p:nvSpPr>
          <p:cNvPr id="2" name="Title 1">
            <a:extLst>
              <a:ext uri="{FF2B5EF4-FFF2-40B4-BE49-F238E27FC236}">
                <a16:creationId xmlns:a16="http://schemas.microsoft.com/office/drawing/2014/main" id="{E2C5F012-2FFB-4BC4-86C9-6D6FD5034640}"/>
              </a:ext>
            </a:extLst>
          </p:cNvPr>
          <p:cNvSpPr>
            <a:spLocks noGrp="1"/>
          </p:cNvSpPr>
          <p:nvPr>
            <p:ph type="title"/>
          </p:nvPr>
        </p:nvSpPr>
        <p:spPr>
          <a:xfrm>
            <a:off x="597391" y="237558"/>
            <a:ext cx="10311765" cy="538111"/>
          </a:xfrm>
        </p:spPr>
        <p:txBody>
          <a:bodyPr anchor="t">
            <a:normAutofit/>
          </a:bodyPr>
          <a:lstStyle/>
          <a:p>
            <a:r>
              <a:rPr lang="en-US" sz="2800" i="1" dirty="0"/>
              <a:t>Why Do we Care about Code Review? Continued.</a:t>
            </a:r>
            <a:endParaRPr lang="en-IN" sz="2800" dirty="0"/>
          </a:p>
        </p:txBody>
      </p:sp>
      <p:sp>
        <p:nvSpPr>
          <p:cNvPr id="3" name="Text Placeholder 2">
            <a:extLst>
              <a:ext uri="{FF2B5EF4-FFF2-40B4-BE49-F238E27FC236}">
                <a16:creationId xmlns:a16="http://schemas.microsoft.com/office/drawing/2014/main" id="{557D6322-2A29-442B-874D-21999A3470B4}"/>
              </a:ext>
            </a:extLst>
          </p:cNvPr>
          <p:cNvSpPr>
            <a:spLocks noGrp="1"/>
          </p:cNvSpPr>
          <p:nvPr>
            <p:ph type="body" sz="quarter" idx="13"/>
          </p:nvPr>
        </p:nvSpPr>
        <p:spPr>
          <a:xfrm>
            <a:off x="597392" y="950193"/>
            <a:ext cx="10311765" cy="367431"/>
          </a:xfrm>
        </p:spPr>
        <p:txBody>
          <a:bodyPr anchor="t">
            <a:normAutofit/>
          </a:bodyPr>
          <a:lstStyle/>
          <a:p>
            <a:pPr marL="0" indent="0">
              <a:buNone/>
            </a:pPr>
            <a:r>
              <a:rPr lang="en-IN" sz="2000" b="0" i="0" u="none" strike="noStrike" baseline="0" dirty="0"/>
              <a:t>» </a:t>
            </a:r>
            <a:r>
              <a:rPr lang="en-US" sz="2000" b="0" i="0" u="none" strike="noStrike" baseline="0" dirty="0"/>
              <a:t>SmartBear Customer Case Study</a:t>
            </a:r>
            <a:endParaRPr lang="en-IN" sz="2000" dirty="0"/>
          </a:p>
        </p:txBody>
      </p:sp>
      <p:pic>
        <p:nvPicPr>
          <p:cNvPr id="6" name="Picture 5">
            <a:extLst>
              <a:ext uri="{FF2B5EF4-FFF2-40B4-BE49-F238E27FC236}">
                <a16:creationId xmlns:a16="http://schemas.microsoft.com/office/drawing/2014/main" id="{59623553-538A-4961-B164-859F45F6A0E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26849" y="1616195"/>
            <a:ext cx="9402671" cy="4736045"/>
          </a:xfrm>
          <a:prstGeom prst="rect">
            <a:avLst/>
          </a:prstGeom>
        </p:spPr>
      </p:pic>
    </p:spTree>
    <p:extLst>
      <p:ext uri="{BB962C8B-B14F-4D97-AF65-F5344CB8AC3E}">
        <p14:creationId xmlns:p14="http://schemas.microsoft.com/office/powerpoint/2010/main" val="34646532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89E954-A0D0-4E24-85C2-3FD433EC1088}"/>
              </a:ext>
            </a:extLst>
          </p:cNvPr>
          <p:cNvSpPr>
            <a:spLocks noGrp="1"/>
          </p:cNvSpPr>
          <p:nvPr>
            <p:ph sz="half" idx="1"/>
          </p:nvPr>
        </p:nvSpPr>
        <p:spPr>
          <a:xfrm>
            <a:off x="597392" y="1253331"/>
            <a:ext cx="10128885" cy="4351338"/>
          </a:xfrm>
        </p:spPr>
        <p:txBody>
          <a:bodyPr>
            <a:normAutofit lnSpcReduction="10000"/>
          </a:bodyPr>
          <a:lstStyle/>
          <a:p>
            <a:r>
              <a:rPr lang="en-IN" dirty="0"/>
              <a:t>Self Review</a:t>
            </a:r>
          </a:p>
          <a:p>
            <a:pPr lvl="1"/>
            <a:r>
              <a:rPr lang="en-IN" dirty="0"/>
              <a:t>The developer himself reviews the code</a:t>
            </a:r>
          </a:p>
          <a:p>
            <a:r>
              <a:rPr lang="en-IN" dirty="0"/>
              <a:t>Peer Review</a:t>
            </a:r>
          </a:p>
          <a:p>
            <a:pPr lvl="1"/>
            <a:r>
              <a:rPr lang="en-IN" dirty="0"/>
              <a:t>Peers review each other’s code</a:t>
            </a:r>
          </a:p>
          <a:p>
            <a:r>
              <a:rPr lang="en-IN" dirty="0"/>
              <a:t>Group Review</a:t>
            </a:r>
          </a:p>
          <a:p>
            <a:pPr lvl="1"/>
            <a:r>
              <a:rPr lang="en-IN" dirty="0"/>
              <a:t>Team of reviewers does the review</a:t>
            </a:r>
          </a:p>
          <a:p>
            <a:r>
              <a:rPr lang="en-IN" dirty="0"/>
              <a:t>Formal Code Review</a:t>
            </a:r>
          </a:p>
          <a:p>
            <a:pPr lvl="1"/>
            <a:r>
              <a:rPr lang="en-IN" dirty="0"/>
              <a:t>Involves a careful and detailed process with multiple participants and multiple phases</a:t>
            </a:r>
          </a:p>
          <a:p>
            <a:r>
              <a:rPr lang="en-IN" dirty="0"/>
              <a:t>Light Weight Code Review</a:t>
            </a:r>
          </a:p>
          <a:p>
            <a:pPr lvl="2"/>
            <a:r>
              <a:rPr lang="en-IN" dirty="0"/>
              <a:t>Requires less overhead than formal code inspections</a:t>
            </a:r>
          </a:p>
          <a:p>
            <a:pPr lvl="2"/>
            <a:r>
              <a:rPr lang="en-IN" dirty="0"/>
              <a:t>Can be equally effective when done properly</a:t>
            </a:r>
          </a:p>
        </p:txBody>
      </p:sp>
      <p:sp>
        <p:nvSpPr>
          <p:cNvPr id="4" name="Slide Number Placeholder 3">
            <a:extLst>
              <a:ext uri="{FF2B5EF4-FFF2-40B4-BE49-F238E27FC236}">
                <a16:creationId xmlns:a16="http://schemas.microsoft.com/office/drawing/2014/main" id="{289A4E57-466C-4B22-AFE0-131FF943820A}"/>
              </a:ext>
            </a:extLst>
          </p:cNvPr>
          <p:cNvSpPr>
            <a:spLocks noGrp="1"/>
          </p:cNvSpPr>
          <p:nvPr>
            <p:ph type="sldNum" sz="quarter" idx="4"/>
          </p:nvPr>
        </p:nvSpPr>
        <p:spPr/>
        <p:txBody>
          <a:bodyPr/>
          <a:lstStyle/>
          <a:p>
            <a:r>
              <a:rPr lang="en-US" dirty="0">
                <a:solidFill>
                  <a:prstClr val="white">
                    <a:lumMod val="75000"/>
                  </a:prstClr>
                </a:solidFill>
              </a:rPr>
              <a:t>8</a:t>
            </a:r>
          </a:p>
        </p:txBody>
      </p:sp>
      <p:sp>
        <p:nvSpPr>
          <p:cNvPr id="5" name="Title 4">
            <a:extLst>
              <a:ext uri="{FF2B5EF4-FFF2-40B4-BE49-F238E27FC236}">
                <a16:creationId xmlns:a16="http://schemas.microsoft.com/office/drawing/2014/main" id="{D09311F6-9EF2-42DE-A40F-D0776AB57696}"/>
              </a:ext>
            </a:extLst>
          </p:cNvPr>
          <p:cNvSpPr>
            <a:spLocks noGrp="1"/>
          </p:cNvSpPr>
          <p:nvPr>
            <p:ph type="title"/>
          </p:nvPr>
        </p:nvSpPr>
        <p:spPr>
          <a:xfrm>
            <a:off x="597392" y="261643"/>
            <a:ext cx="10311765" cy="532754"/>
          </a:xfrm>
        </p:spPr>
        <p:txBody>
          <a:bodyPr>
            <a:normAutofit/>
          </a:bodyPr>
          <a:lstStyle/>
          <a:p>
            <a:r>
              <a:rPr lang="en-IN" sz="2800" i="1" dirty="0"/>
              <a:t>Types of Code Review.</a:t>
            </a:r>
          </a:p>
        </p:txBody>
      </p:sp>
    </p:spTree>
    <p:extLst>
      <p:ext uri="{BB962C8B-B14F-4D97-AF65-F5344CB8AC3E}">
        <p14:creationId xmlns:p14="http://schemas.microsoft.com/office/powerpoint/2010/main" val="3678709618"/>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theme/theme1.xml><?xml version="1.0" encoding="utf-8"?>
<a:theme xmlns:a="http://schemas.openxmlformats.org/drawingml/2006/main" name="Micro Focus Theme v5">
  <a:themeElements>
    <a:clrScheme name="mf theme colors v4">
      <a:dk1>
        <a:srgbClr val="000000"/>
      </a:dk1>
      <a:lt1>
        <a:srgbClr val="FFFFFF"/>
      </a:lt1>
      <a:dk2>
        <a:srgbClr val="ECEEEF"/>
      </a:dk2>
      <a:lt2>
        <a:srgbClr val="212E35"/>
      </a:lt2>
      <a:accent1>
        <a:srgbClr val="0079EF"/>
      </a:accent1>
      <a:accent2>
        <a:srgbClr val="231CA5"/>
      </a:accent2>
      <a:accent3>
        <a:srgbClr val="7424AD"/>
      </a:accent3>
      <a:accent4>
        <a:srgbClr val="C6179D"/>
      </a:accent4>
      <a:accent5>
        <a:srgbClr val="29CEFE"/>
      </a:accent5>
      <a:accent6>
        <a:srgbClr val="2FD6C3"/>
      </a:accent6>
      <a:hlink>
        <a:srgbClr val="284CFF"/>
      </a:hlink>
      <a:folHlink>
        <a:srgbClr val="284CF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round/>
        </a:ln>
      </a:spPr>
      <a:bodyPr/>
      <a:lstStyle/>
      <a:style>
        <a:lnRef idx="1">
          <a:schemeClr val="accent1"/>
        </a:lnRef>
        <a:fillRef idx="0">
          <a:schemeClr val="accent1"/>
        </a:fillRef>
        <a:effectRef idx="0">
          <a:schemeClr val="accent1"/>
        </a:effectRef>
        <a:fontRef idx="minor">
          <a:schemeClr val="tx1"/>
        </a:fontRef>
      </a:style>
    </a:lnDef>
    <a:txDef>
      <a:spPr/>
      <a:bodyPr vert="horz" wrap="none" lIns="91440" tIns="45720" rIns="91440" bIns="45720" rtlCol="0">
        <a:spAutoFit/>
      </a:bodyPr>
      <a:lstStyle>
        <a:defPPr marL="0" indent="0">
          <a:lnSpc>
            <a:spcPct val="90000"/>
          </a:lnSpc>
          <a:spcAft>
            <a:spcPts val="0"/>
          </a:spcAft>
          <a:buNone/>
          <a:defRPr sz="2400" dirty="0"/>
        </a:defPPr>
      </a:lstStyle>
    </a:txDef>
  </a:objectDefaults>
  <a:extraClrSchemeLst/>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Presentation_2017" id="{EE410749-BDB7-BA44-9034-418D44443F47}" vid="{9639C47D-4534-FE4D-9883-F5A494F791BC}"/>
    </a:ext>
  </a:extLst>
</a:theme>
</file>

<file path=ppt/theme/theme2.xml><?xml version="1.0" encoding="utf-8"?>
<a:theme xmlns:a="http://schemas.openxmlformats.org/drawingml/2006/main" name="2_Micro Focus Theme v5">
  <a:themeElements>
    <a:clrScheme name="mf theme colors v4">
      <a:dk1>
        <a:srgbClr val="000000"/>
      </a:dk1>
      <a:lt1>
        <a:srgbClr val="FFFFFF"/>
      </a:lt1>
      <a:dk2>
        <a:srgbClr val="ECEEEF"/>
      </a:dk2>
      <a:lt2>
        <a:srgbClr val="212E35"/>
      </a:lt2>
      <a:accent1>
        <a:srgbClr val="0079EF"/>
      </a:accent1>
      <a:accent2>
        <a:srgbClr val="231CA5"/>
      </a:accent2>
      <a:accent3>
        <a:srgbClr val="7424AD"/>
      </a:accent3>
      <a:accent4>
        <a:srgbClr val="C6179D"/>
      </a:accent4>
      <a:accent5>
        <a:srgbClr val="29CEFE"/>
      </a:accent5>
      <a:accent6>
        <a:srgbClr val="2FD6C3"/>
      </a:accent6>
      <a:hlink>
        <a:srgbClr val="284CFF"/>
      </a:hlink>
      <a:folHlink>
        <a:srgbClr val="284CF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ormAutofit/>
      </a:bodyPr>
      <a:lstStyle>
        <a:defPPr marL="0" indent="0">
          <a:spcAft>
            <a:spcPts val="1800"/>
          </a:spcAft>
          <a:buNone/>
          <a:defRPr sz="2400" dirty="0"/>
        </a:defPPr>
      </a:lstStyle>
    </a:txDef>
  </a:objectDefaults>
  <a:extraClrSchemeLst/>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Presentation_2017" id="{EE410749-BDB7-BA44-9034-418D44443F47}" vid="{9639C47D-4534-FE4D-9883-F5A494F791BC}"/>
    </a:ext>
  </a:extLst>
</a:theme>
</file>

<file path=ppt/theme/theme3.xml><?xml version="1.0" encoding="utf-8"?>
<a:theme xmlns:a="http://schemas.openxmlformats.org/drawingml/2006/main" name="mf-presentation-16x9-10.20017">
  <a:themeElements>
    <a:clrScheme name="MF Theme Colors v4">
      <a:dk1>
        <a:srgbClr val="000000"/>
      </a:dk1>
      <a:lt1>
        <a:srgbClr val="FFFFFF"/>
      </a:lt1>
      <a:dk2>
        <a:srgbClr val="ECEEEF"/>
      </a:dk2>
      <a:lt2>
        <a:srgbClr val="212E35"/>
      </a:lt2>
      <a:accent1>
        <a:srgbClr val="0079EF"/>
      </a:accent1>
      <a:accent2>
        <a:srgbClr val="231CA5"/>
      </a:accent2>
      <a:accent3>
        <a:srgbClr val="7424AD"/>
      </a:accent3>
      <a:accent4>
        <a:srgbClr val="C6179D"/>
      </a:accent4>
      <a:accent5>
        <a:srgbClr val="29CEFE"/>
      </a:accent5>
      <a:accent6>
        <a:srgbClr val="2FD6C3"/>
      </a:accent6>
      <a:hlink>
        <a:srgbClr val="284CFF"/>
      </a:hlink>
      <a:folHlink>
        <a:srgbClr val="284CF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ormAutofit/>
      </a:bodyPr>
      <a:lstStyle>
        <a:defPPr marL="0" indent="0">
          <a:spcAft>
            <a:spcPts val="1800"/>
          </a:spcAft>
          <a:buNone/>
          <a:defRPr sz="2400" dirty="0"/>
        </a:defPPr>
      </a:lstStyle>
    </a:txDef>
  </a:objectDefaults>
  <a:extraClrSchemeLst/>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mf-presentation-16x9-10.20017" id="{4D51BB3D-87ED-47BA-9FEC-001148218114}" vid="{C56DE9B3-E7E6-445D-8170-7BBA61489C37}"/>
    </a:ext>
  </a:extLst>
</a:theme>
</file>

<file path=ppt/theme/theme4.xml><?xml version="1.0" encoding="utf-8"?>
<a:theme xmlns:a="http://schemas.openxmlformats.org/drawingml/2006/main" name="3_Office Theme">
  <a:themeElements>
    <a:clrScheme name="Custom 4">
      <a:dk1>
        <a:srgbClr val="212E35"/>
      </a:dk1>
      <a:lt1>
        <a:sysClr val="window" lastClr="FFFFFF"/>
      </a:lt1>
      <a:dk2>
        <a:srgbClr val="0079EF"/>
      </a:dk2>
      <a:lt2>
        <a:srgbClr val="29CEFE"/>
      </a:lt2>
      <a:accent1>
        <a:srgbClr val="0079EF"/>
      </a:accent1>
      <a:accent2>
        <a:srgbClr val="212E35"/>
      </a:accent2>
      <a:accent3>
        <a:srgbClr val="231CA5"/>
      </a:accent3>
      <a:accent4>
        <a:srgbClr val="2FD6C3"/>
      </a:accent4>
      <a:accent5>
        <a:srgbClr val="29CEFE"/>
      </a:accent5>
      <a:accent6>
        <a:srgbClr val="7425AD"/>
      </a:accent6>
      <a:hlink>
        <a:srgbClr val="231CA5"/>
      </a:hlink>
      <a:folHlink>
        <a:srgbClr val="5EAEF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45720" rIns="91440" bIns="45720" rtlCol="0" anchor="t" anchorCtr="0">
        <a:spAutoFit/>
      </a:bodyPr>
      <a:lstStyle>
        <a:defPPr algn="ctr">
          <a:defRPr sz="1467" smtClean="0">
            <a:solidFill>
              <a:schemeClr val="bg1">
                <a:lumMod val="50000"/>
              </a:schemeClr>
            </a:solidFill>
            <a:latin typeface="+mn-lt"/>
            <a:ea typeface="Roboto Light" charset="0"/>
            <a:cs typeface="Roboto Light" charset="0"/>
          </a:defRPr>
        </a:defPPr>
      </a:lstStyle>
    </a:txDef>
  </a:objectDefaults>
  <a:extraClrSchemeLst/>
  <a:extLst>
    <a:ext uri="{05A4C25C-085E-4340-85A3-A5531E510DB2}">
      <thm15:themeFamily xmlns:thm15="http://schemas.microsoft.com/office/thememl/2012/main" name="Presentation6" id="{27DCD819-8FA6-4F70-A0DD-9B53B246062C}" vid="{0BD5FBE4-D77D-44CE-BFC7-C3891B8239B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212E35"/>
    </a:dk1>
    <a:lt1>
      <a:sysClr val="window" lastClr="FFFFFF"/>
    </a:lt1>
    <a:dk2>
      <a:srgbClr val="0079EF"/>
    </a:dk2>
    <a:lt2>
      <a:srgbClr val="29CEFE"/>
    </a:lt2>
    <a:accent1>
      <a:srgbClr val="0079EF"/>
    </a:accent1>
    <a:accent2>
      <a:srgbClr val="212E35"/>
    </a:accent2>
    <a:accent3>
      <a:srgbClr val="231CA5"/>
    </a:accent3>
    <a:accent4>
      <a:srgbClr val="2FD6C3"/>
    </a:accent4>
    <a:accent5>
      <a:srgbClr val="29CEFE"/>
    </a:accent5>
    <a:accent6>
      <a:srgbClr val="7425AD"/>
    </a:accent6>
    <a:hlink>
      <a:srgbClr val="231CA5"/>
    </a:hlink>
    <a:folHlink>
      <a:srgbClr val="5EAEFF"/>
    </a:folHlink>
  </a:clrScheme>
</a:themeOverride>
</file>

<file path=ppt/theme/themeOverride2.xml><?xml version="1.0" encoding="utf-8"?>
<a:themeOverride xmlns:a="http://schemas.openxmlformats.org/drawingml/2006/main">
  <a:clrScheme name="Custom 4">
    <a:dk1>
      <a:srgbClr val="212E35"/>
    </a:dk1>
    <a:lt1>
      <a:sysClr val="window" lastClr="FFFFFF"/>
    </a:lt1>
    <a:dk2>
      <a:srgbClr val="0079EF"/>
    </a:dk2>
    <a:lt2>
      <a:srgbClr val="29CEFE"/>
    </a:lt2>
    <a:accent1>
      <a:srgbClr val="0079EF"/>
    </a:accent1>
    <a:accent2>
      <a:srgbClr val="212E35"/>
    </a:accent2>
    <a:accent3>
      <a:srgbClr val="231CA5"/>
    </a:accent3>
    <a:accent4>
      <a:srgbClr val="2FD6C3"/>
    </a:accent4>
    <a:accent5>
      <a:srgbClr val="29CEFE"/>
    </a:accent5>
    <a:accent6>
      <a:srgbClr val="7425AD"/>
    </a:accent6>
    <a:hlink>
      <a:srgbClr val="231CA5"/>
    </a:hlink>
    <a:folHlink>
      <a:srgbClr val="5EAEFF"/>
    </a:folHlink>
  </a:clrScheme>
</a:themeOverrid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03BCB38-008C-E349-A4FC-E674450CD1CA}">
  <we:reference id="wa104381063" version="1.0.0.0" store="en-US" storeType="OMEX"/>
  <we:alternateReferences>
    <we:reference id="wa104381063" version="1.0.0.0" store="wa104381063"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C4B4FCCFE0390439C37F7110878E50D" ma:contentTypeVersion="4" ma:contentTypeDescription="Create a new document." ma:contentTypeScope="" ma:versionID="42bd5ebcfff49db34416f12f2aaf7b90">
  <xsd:schema xmlns:xsd="http://www.w3.org/2001/XMLSchema" xmlns:xs="http://www.w3.org/2001/XMLSchema" xmlns:p="http://schemas.microsoft.com/office/2006/metadata/properties" targetNamespace="http://schemas.microsoft.com/office/2006/metadata/properties" ma:root="true" ma:fieldsID="ec4d870af632a64d1b25febd00c69ee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3F0BA83-DDD5-4022-B03D-C4CE1EFCF18B}">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140EB13E-B4B8-4F9D-8570-5478F21589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6C30384-7B09-44C5-8D68-B57213E5186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MicroFocus_PPT_Template_2017_16x9_v24_ks</Template>
  <TotalTime>12011</TotalTime>
  <Words>914</Words>
  <Application>Microsoft Office PowerPoint</Application>
  <PresentationFormat>Widescreen</PresentationFormat>
  <Paragraphs>161</Paragraphs>
  <Slides>19</Slides>
  <Notes>2</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19</vt:i4>
      </vt:variant>
    </vt:vector>
  </HeadingPairs>
  <TitlesOfParts>
    <vt:vector size="30" baseType="lpstr">
      <vt:lpstr>Arial</vt:lpstr>
      <vt:lpstr>Calibri</vt:lpstr>
      <vt:lpstr>Calibri (Body)</vt:lpstr>
      <vt:lpstr>Garamond</vt:lpstr>
      <vt:lpstr>Symbol</vt:lpstr>
      <vt:lpstr>Times</vt:lpstr>
      <vt:lpstr>Wingdings</vt:lpstr>
      <vt:lpstr>Micro Focus Theme v5</vt:lpstr>
      <vt:lpstr>2_Micro Focus Theme v5</vt:lpstr>
      <vt:lpstr>mf-presentation-16x9-10.20017</vt:lpstr>
      <vt:lpstr>3_Office Theme</vt:lpstr>
      <vt:lpstr>Operation Orchestration Authored Code Review Utility</vt:lpstr>
      <vt:lpstr>Agenda</vt:lpstr>
      <vt:lpstr>Code Review - Overview</vt:lpstr>
      <vt:lpstr>Why is it required?</vt:lpstr>
      <vt:lpstr>Why Do we Care about Code Review?</vt:lpstr>
      <vt:lpstr>Why Do we Care about Code Review? Continued.</vt:lpstr>
      <vt:lpstr>Why Do we Care about Code Review? Continued.</vt:lpstr>
      <vt:lpstr>Why Do we Care about Code Review? Continued.</vt:lpstr>
      <vt:lpstr>Types of Code Review.</vt:lpstr>
      <vt:lpstr>Problem Statement </vt:lpstr>
      <vt:lpstr>Data about our automated review</vt:lpstr>
      <vt:lpstr>Our Solution - Technical Arch. Diagram(Backend)</vt:lpstr>
      <vt:lpstr>Our Solution – Process Diagram</vt:lpstr>
      <vt:lpstr>Solution Features</vt:lpstr>
      <vt:lpstr>Technical Demo</vt:lpstr>
      <vt:lpstr>What's next??</vt:lpstr>
      <vt:lpstr>Questions?</vt:lpstr>
      <vt:lpstr>PowerPoint Presentation</vt:lpstr>
      <vt:lpstr>Some stats about using code review automation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 Focus Presentation Template</dc:title>
  <dc:creator>david groom</dc:creator>
  <cp:lastModifiedBy>Suvendu Chatterjee</cp:lastModifiedBy>
  <cp:revision>644</cp:revision>
  <cp:lastPrinted>2019-03-28T10:59:08Z</cp:lastPrinted>
  <dcterms:created xsi:type="dcterms:W3CDTF">2017-07-05T16:21:10Z</dcterms:created>
  <dcterms:modified xsi:type="dcterms:W3CDTF">2021-04-15T08:17:40Z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0x010100EC4B4FCCFE0390439C37F7110878E50D</vt:lpwstr>
  </property>
</Properties>
</file>